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1" r:id="rId1"/>
  </p:sldMasterIdLst>
  <p:sldIdLst>
    <p:sldId id="256" r:id="rId2"/>
    <p:sldId id="260" r:id="rId3"/>
    <p:sldId id="267" r:id="rId4"/>
    <p:sldId id="257" r:id="rId5"/>
    <p:sldId id="258" r:id="rId6"/>
    <p:sldId id="259" r:id="rId7"/>
    <p:sldId id="261" r:id="rId8"/>
    <p:sldId id="263" r:id="rId9"/>
    <p:sldId id="264" r:id="rId10"/>
    <p:sldId id="262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7FD294-1DA8-514B-BCEE-44248EA2E9BD}" type="datetimeFigureOut">
              <a:rPr lang="en-US" smtClean="0"/>
              <a:pPr/>
              <a:t>7/21/11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6959F33-C1B5-D241-8B06-9E74EF167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hyperlink" Target="http://www.readwriteweb.com/archives/robots_for_everyone_getting_kids_interested_in_pro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EuMxc6zieSw" TargetMode="External"/><Relationship Id="rId3" Type="http://schemas.openxmlformats.org/officeDocument/2006/relationships/hyperlink" Target="http://scratch.mit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oeducation.us/eng/product/lego_education_wedo_robotics_construction_set/2096" TargetMode="External"/><Relationship Id="rId4" Type="http://schemas.openxmlformats.org/officeDocument/2006/relationships/hyperlink" Target="http://www.legoeducation.us/eng/product/lego_education_wedo_robotics_software_v_1_2_and_activity_pack/223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goeducation.us/eng/categories/products/elementary/lego-education-wedo/_/characteristics/productType~Softwa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cindys2449/Dropbox/Podstock%202010/LEGO%20WeDo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Does Robotics?</a:t>
            </a:r>
            <a:br>
              <a:rPr lang="en-US" dirty="0" smtClean="0"/>
            </a:br>
            <a:r>
              <a:rPr lang="en-US" dirty="0" err="1" smtClean="0"/>
              <a:t>WeDo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Cindy Sheets</a:t>
            </a:r>
          </a:p>
          <a:p>
            <a:r>
              <a:rPr lang="en-US" dirty="0" err="1" smtClean="0"/>
              <a:t>Podstock</a:t>
            </a:r>
            <a:r>
              <a:rPr lang="en-US" dirty="0" smtClean="0"/>
              <a:t>, 2011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0342" y="503962"/>
            <a:ext cx="218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LEGO Robotics for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Primary Students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9.28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17" y="1654629"/>
            <a:ext cx="3251200" cy="2438400"/>
          </a:xfrm>
          <a:prstGeom prst="rect">
            <a:avLst/>
          </a:prstGeom>
        </p:spPr>
      </p:pic>
      <p:pic>
        <p:nvPicPr>
          <p:cNvPr id="9" name="Picture 8" descr="10.16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709057"/>
            <a:ext cx="1723683" cy="1292762"/>
          </a:xfrm>
          <a:prstGeom prst="rect">
            <a:avLst/>
          </a:prstGeom>
        </p:spPr>
      </p:pic>
      <p:pic>
        <p:nvPicPr>
          <p:cNvPr id="10" name="Picture 9" descr="11.20 0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273" y="503962"/>
            <a:ext cx="1837738" cy="137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16 0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365" r="-18365"/>
          <a:stretch>
            <a:fillRect/>
          </a:stretch>
        </p:blipFill>
        <p:spPr>
          <a:xfrm>
            <a:off x="-712419" y="666166"/>
            <a:ext cx="9127222" cy="5006674"/>
          </a:xfrm>
        </p:spPr>
      </p:pic>
      <p:sp>
        <p:nvSpPr>
          <p:cNvPr id="5" name="TextBox 4"/>
          <p:cNvSpPr txBox="1"/>
          <p:nvPr/>
        </p:nvSpPr>
        <p:spPr>
          <a:xfrm>
            <a:off x="498473" y="5849811"/>
            <a:ext cx="7103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http://www.readwriteweb.com/archives/robots_for_everyone_getting_kids_interested_in_pro.php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WeDo</a:t>
            </a:r>
            <a:r>
              <a:rPr lang="en-US" dirty="0" smtClean="0"/>
              <a:t> with Scratch!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200" dirty="0" smtClean="0">
                <a:hlinkClick r:id="rId2"/>
              </a:rPr>
              <a:t>http://www.youtube.com/watch?v=EuMxc6zieSw</a:t>
            </a:r>
            <a:r>
              <a:rPr lang="en-US" sz="3200" dirty="0" smtClean="0"/>
              <a:t>  tutorial</a:t>
            </a:r>
          </a:p>
          <a:p>
            <a:pPr lvl="1"/>
            <a:r>
              <a:rPr lang="en-US" sz="2800" dirty="0" smtClean="0"/>
              <a:t>Using WEDO with Scratch programming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Scratch    </a:t>
            </a:r>
            <a:r>
              <a:rPr lang="en-US" sz="2800" dirty="0" smtClean="0">
                <a:hlinkClick r:id="rId3"/>
              </a:rPr>
              <a:t>http://scratch.mit.edu</a:t>
            </a:r>
            <a:endParaRPr lang="en-US" sz="2800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8474" y="1981200"/>
            <a:ext cx="397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LEGO Education | Product#153AC2</a:t>
            </a:r>
            <a:endParaRPr lang="en-US" dirty="0">
              <a:hlinkClick r:id="rId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568" y="2809359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hlinkClick r:id="rId3"/>
              </a:rPr>
              <a:t>LEGO Education | Product#15397A</a:t>
            </a:r>
            <a:endParaRPr lang="en-US">
              <a:hlinkClick r:id="rId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189" y="3585647"/>
            <a:ext cx="389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hlinkClick r:id="rId4"/>
              </a:rPr>
              <a:t>LEGO Education | Product#153944</a:t>
            </a:r>
            <a:endParaRPr lang="en-US"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 For?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2-4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</a:p>
          <a:p>
            <a:r>
              <a:rPr lang="en-US" dirty="0" smtClean="0"/>
              <a:t>New to Robotics</a:t>
            </a:r>
            <a:endParaRPr lang="en-US" dirty="0"/>
          </a:p>
        </p:txBody>
      </p:sp>
      <p:pic>
        <p:nvPicPr>
          <p:cNvPr id="6" name="Picture 5" descr="WEDO robotics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445" y="2642772"/>
            <a:ext cx="5014107" cy="376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LEGO WeDo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18517"/>
            <a:ext cx="9143999" cy="51394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Creative thinking</a:t>
            </a:r>
          </a:p>
          <a:p>
            <a:r>
              <a:rPr lang="en-US" dirty="0" smtClean="0"/>
              <a:t>Vocabulary and communication skills</a:t>
            </a:r>
          </a:p>
          <a:p>
            <a:r>
              <a:rPr lang="en-US" dirty="0" smtClean="0"/>
              <a:t>Cause – effect</a:t>
            </a:r>
          </a:p>
          <a:p>
            <a:r>
              <a:rPr lang="en-US" dirty="0" smtClean="0"/>
              <a:t>Observation and measurement</a:t>
            </a:r>
          </a:p>
          <a:p>
            <a:r>
              <a:rPr lang="en-US" dirty="0" smtClean="0"/>
              <a:t>Follow 2D drawings to create 3D model</a:t>
            </a:r>
          </a:p>
          <a:p>
            <a:r>
              <a:rPr lang="en-US" dirty="0" smtClean="0"/>
              <a:t>Logical thinking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9.28 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7" y="391333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Mathematics</a:t>
            </a:r>
          </a:p>
          <a:p>
            <a:r>
              <a:rPr lang="en-US" dirty="0" smtClean="0"/>
              <a:t>Language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0.16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215" y="2199103"/>
            <a:ext cx="4570278" cy="3427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 to fundamentals</a:t>
            </a:r>
          </a:p>
          <a:p>
            <a:pPr lvl="1"/>
            <a:r>
              <a:rPr lang="en-US" dirty="0" smtClean="0"/>
              <a:t>Building </a:t>
            </a:r>
          </a:p>
          <a:p>
            <a:pPr lvl="1"/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Function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 descr="Podstock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169" y="2507745"/>
            <a:ext cx="4602208" cy="345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4" name="Content Placeholder 3" descr="Podstock 0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365" r="-18365"/>
          <a:stretch>
            <a:fillRect/>
          </a:stretch>
        </p:blipFill>
        <p:spPr>
          <a:xfrm>
            <a:off x="322950" y="1981200"/>
            <a:ext cx="7556313" cy="4144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16 0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365" r="-18365"/>
          <a:stretch>
            <a:fillRect/>
          </a:stretch>
        </p:blipFill>
        <p:spPr>
          <a:xfrm>
            <a:off x="-874739" y="227051"/>
            <a:ext cx="11631871" cy="6380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pic>
        <p:nvPicPr>
          <p:cNvPr id="4" name="Content Placeholder 3" descr="11.20 04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74" r="-1174"/>
          <a:stretch>
            <a:fillRect/>
          </a:stretch>
        </p:blipFill>
        <p:spPr>
          <a:xfrm>
            <a:off x="911825" y="2147481"/>
            <a:ext cx="7987221" cy="4381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247</TotalTime>
  <Words>127</Words>
  <Application>Microsoft Macintosh PowerPoint</Application>
  <PresentationFormat>On-screen Show (4:3)</PresentationFormat>
  <Paragraphs>39</Paragraphs>
  <Slides>12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Advantage</vt:lpstr>
      <vt:lpstr>Who Does Robotics? WeDo!</vt:lpstr>
      <vt:lpstr>Who is it For? </vt:lpstr>
      <vt:lpstr>Slide 3</vt:lpstr>
      <vt:lpstr>Learning Goals</vt:lpstr>
      <vt:lpstr>Curriculum</vt:lpstr>
      <vt:lpstr>Getting Started</vt:lpstr>
      <vt:lpstr>Organization</vt:lpstr>
      <vt:lpstr>Slide 8</vt:lpstr>
      <vt:lpstr>Success!</vt:lpstr>
      <vt:lpstr>Slide 10</vt:lpstr>
      <vt:lpstr>WeDo with Scratch!</vt:lpstr>
      <vt:lpstr>Where to Purchase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Does Robotics? WeDo!</dc:title>
  <dc:creator>Cindy Sheets</dc:creator>
  <cp:lastModifiedBy>Cindy Sheets</cp:lastModifiedBy>
  <cp:revision>8</cp:revision>
  <dcterms:created xsi:type="dcterms:W3CDTF">2011-07-21T13:41:01Z</dcterms:created>
  <dcterms:modified xsi:type="dcterms:W3CDTF">2011-07-21T13:43:46Z</dcterms:modified>
</cp:coreProperties>
</file>