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s/slide9.xml" ContentType="application/vnd.openxmlformats-officedocument.presentationml.slide+xml"/>
  <Override PartName="/ppt/notesSlides/notesSlide4.xml" ContentType="application/vnd.openxmlformats-officedocument.presentationml.notes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Override PartName="/ppt/notesSlides/notesSlide9.xml" ContentType="application/vnd.openxmlformats-officedocument.presentationml.notesSlide+xml"/>
  <Override PartName="/ppt/notesSlides/notesSlide16.xml" ContentType="application/vnd.openxmlformats-officedocument.presentationml.notesSlide+xml"/>
  <Default Extension="rels" ContentType="application/vnd.openxmlformats-package.relationships+xml"/>
  <Default Extension="jpeg" ContentType="image/jpeg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6.xml" ContentType="application/vnd.openxmlformats-officedocument.presentationml.slide+xml"/>
  <Override PartName="/ppt/slideMasters/slideMaster2.xml" ContentType="application/vnd.openxmlformats-officedocument.presentationml.slideMaster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ppt/notesSlides/notesSlide12.xml" ContentType="application/vnd.openxmlformats-officedocument.presentationml.notesSlide+xml"/>
  <Override PartName="/ppt/slides/slide22.xml" ContentType="application/vnd.openxmlformats-officedocument.presentationml.slide+xml"/>
  <Override PartName="/docProps/app.xml" ContentType="application/vnd.openxmlformats-officedocument.extended-properties+xml"/>
  <Default Extension="xml" ContentType="application/xml"/>
  <Override PartName="/ppt/slides/slide19.xml" ContentType="application/vnd.openxmlformats-officedocument.presentationml.slide+xml"/>
  <Override PartName="/ppt/slideLayouts/slideLayout16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24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15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s/slide2.xml" ContentType="application/vnd.openxmlformats-officedocument.presentationml.slide+xml"/>
  <Override PartName="/ppt/theme/theme3.xml" ContentType="application/vnd.openxmlformats-officedocument.theme+xml"/>
  <Override PartName="/ppt/slideLayouts/slideLayout2.xml" ContentType="application/vnd.openxmlformats-officedocument.presentationml.slideLayout+xml"/>
  <Default Extension="png" ContentType="image/png"/>
  <Override PartName="/ppt/slides/slide23.xml" ContentType="application/vnd.openxmlformats-officedocument.presentationml.slide+xml"/>
  <Override PartName="/ppt/slideLayouts/slideLayout17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16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4.xml" ContentType="application/vnd.openxmlformats-officedocument.presentationml.notesSlide+xml"/>
  <Override PartName="/ppt/slides/slide3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4.xml" ContentType="application/vnd.openxmlformats-officedocument.presentationml.slide+xml"/>
  <Override PartName="/ppt/slides/slide20.xml" ContentType="application/vnd.openxmlformats-officedocument.presentationml.slide+xml"/>
  <Override PartName="/ppt/slideLayouts/slideLayout18.xml" ContentType="application/vnd.openxmlformats-officedocument.presentationml.slideLayout+xml"/>
  <Override PartName="/ppt/notesSlides/notesSlide7.xml" ContentType="application/vnd.openxmlformats-officedocument.presentationml.notesSlide+xml"/>
  <Override PartName="/ppt/slides/slide17.xml" ContentType="application/vnd.openxmlformats-officedocument.presentationml.slide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s/slide8.xml" ContentType="application/vnd.openxmlformats-officedocument.presentationml.slide+xml"/>
  <Override PartName="/ppt/notesSlides/notesSlide3.xml" ContentType="application/vnd.openxmlformats-officedocument.presentationml.notesSlide+xml"/>
  <Override PartName="/ppt/notesSlides/notesSlide10.xml" ContentType="application/vnd.openxmlformats-officedocument.presentationml.notes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notesSlides/notesSlide8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1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s/slide25.xml" ContentType="application/vnd.openxmlformats-officedocument.presentationml.slide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19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715" r:id="rId1"/>
    <p:sldMasterId id="2147483728" r:id="rId2"/>
  </p:sldMasterIdLst>
  <p:notesMasterIdLst>
    <p:notesMasterId r:id="rId29"/>
  </p:notesMasterIdLst>
  <p:sldIdLst>
    <p:sldId id="256" r:id="rId3"/>
    <p:sldId id="275" r:id="rId4"/>
    <p:sldId id="278" r:id="rId5"/>
    <p:sldId id="276" r:id="rId6"/>
    <p:sldId id="277" r:id="rId7"/>
    <p:sldId id="285" r:id="rId8"/>
    <p:sldId id="279" r:id="rId9"/>
    <p:sldId id="280" r:id="rId10"/>
    <p:sldId id="281" r:id="rId11"/>
    <p:sldId id="282" r:id="rId12"/>
    <p:sldId id="283" r:id="rId13"/>
    <p:sldId id="284" r:id="rId14"/>
    <p:sldId id="286" r:id="rId15"/>
    <p:sldId id="287" r:id="rId16"/>
    <p:sldId id="291" r:id="rId17"/>
    <p:sldId id="290" r:id="rId18"/>
    <p:sldId id="261" r:id="rId19"/>
    <p:sldId id="262" r:id="rId20"/>
    <p:sldId id="292" r:id="rId21"/>
    <p:sldId id="269" r:id="rId22"/>
    <p:sldId id="266" r:id="rId23"/>
    <p:sldId id="263" r:id="rId24"/>
    <p:sldId id="264" r:id="rId25"/>
    <p:sldId id="265" r:id="rId26"/>
    <p:sldId id="268" r:id="rId27"/>
    <p:sldId id="270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26326" autoAdjust="0"/>
    <p:restoredTop sz="86323" autoAdjust="0"/>
  </p:normalViewPr>
  <p:slideViewPr>
    <p:cSldViewPr>
      <p:cViewPr varScale="1">
        <p:scale>
          <a:sx n="130" d="100"/>
          <a:sy n="130" d="100"/>
        </p:scale>
        <p:origin x="-60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16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slide" Target="slides/slide24.xml"/><Relationship Id="rId27" Type="http://schemas.openxmlformats.org/officeDocument/2006/relationships/slide" Target="slides/slide25.xml"/><Relationship Id="rId28" Type="http://schemas.openxmlformats.org/officeDocument/2006/relationships/slide" Target="slides/slide26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30" Type="http://schemas.openxmlformats.org/officeDocument/2006/relationships/printerSettings" Target="printerSettings/printerSettings1.bin"/><Relationship Id="rId31" Type="http://schemas.openxmlformats.org/officeDocument/2006/relationships/presProps" Target="presProps.xml"/><Relationship Id="rId32" Type="http://schemas.openxmlformats.org/officeDocument/2006/relationships/viewProps" Target="viewProps.xml"/><Relationship Id="rId9" Type="http://schemas.openxmlformats.org/officeDocument/2006/relationships/slide" Target="slides/slide7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33" Type="http://schemas.openxmlformats.org/officeDocument/2006/relationships/theme" Target="theme/theme1.xml"/><Relationship Id="rId34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24A192-4162-4978-A846-D44AC7B77425}" type="datetimeFigureOut">
              <a:rPr lang="en-US" smtClean="0"/>
              <a:pPr/>
              <a:t>6/4/10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5184CB-5CA6-426F-AE59-0CF6F87162D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5184CB-5CA6-426F-AE59-0CF6F87162DC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7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6D64B26-05DE-4A29-8AEE-8E8B73CBADE6}" type="slidenum">
              <a:rPr lang="en-US" smtClean="0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1047C61-A43E-49F3-93C4-7F6E64D8C83C}" type="slidenum">
              <a:rPr lang="en-US" smtClean="0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F33F64B-8378-4F4F-941B-CE714969E25B}" type="slidenum">
              <a:rPr lang="en-US" smtClean="0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8131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D012971-37F4-41F2-9FE0-33D7CB451D1E}" type="slidenum">
              <a:rPr lang="en-US" smtClean="0">
                <a:solidFill>
                  <a:prstClr val="black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en-US" smtClean="0">
              <a:solidFill>
                <a:prstClr val="black"/>
              </a:solidFill>
              <a:cs typeface="Arial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1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A251ECF-30CB-4800-A837-B3526D5A6234}" type="slidenum">
              <a:rPr lang="en-US" smtClean="0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4FC3F9F-88F4-4D17-A907-1D5536BA8FE0}" type="slidenum">
              <a:rPr lang="en-US" smtClean="0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E166767-CAAD-4560-941A-9459E6AF7A3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1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3AB9FFE-7EFF-4108-8CC3-E73C45C5C02C}" type="slidenum">
              <a:rPr lang="en-US" smtClean="0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807DBF8-A882-4C67-9465-9B70D2B424DA}" type="slidenum">
              <a:rPr lang="en-US" smtClean="0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34FB530-568C-48E6-87F9-897903EB8D81}" type="slidenum">
              <a:rPr lang="en-US" smtClean="0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en-US" smtClean="0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1461247"/>
            <a:ext cx="9144000" cy="45291"/>
            <a:chOff x="0" y="1613647"/>
            <a:chExt cx="9144000" cy="45291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oup 9"/>
          <p:cNvGrpSpPr/>
          <p:nvPr/>
        </p:nvGrpSpPr>
        <p:grpSpPr>
          <a:xfrm>
            <a:off x="0" y="4953000"/>
            <a:ext cx="9144000" cy="45291"/>
            <a:chOff x="0" y="1613647"/>
            <a:chExt cx="9144000" cy="45291"/>
          </a:xfrm>
        </p:grpSpPr>
        <p:cxnSp>
          <p:nvCxnSpPr>
            <p:cNvPr id="11" name="Straight Connector 10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14800" y="1572768"/>
            <a:ext cx="4910328" cy="2130552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4800" b="1" kern="1200">
                <a:solidFill>
                  <a:schemeClr val="tx1"/>
                </a:solidFill>
                <a:effectLst>
                  <a:outerShdw blurRad="50800" dist="50800" dir="2700000" algn="tl" rotWithShape="0">
                    <a:schemeClr val="bg1">
                      <a:alpha val="3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14800" y="3711388"/>
            <a:ext cx="4910328" cy="886968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" pitchFamily="2" charset="2"/>
              <a:buNone/>
              <a:defRPr sz="2400" b="1" kern="1200">
                <a:solidFill>
                  <a:schemeClr val="tx1">
                    <a:tint val="75000"/>
                  </a:schemeClr>
                </a:solidFill>
                <a:effectLst>
                  <a:outerShdw blurRad="50800" dist="50800" dir="270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9148F-1F82-4224-92A9-CD8C90FAED13}" type="datetimeFigureOut">
              <a:rPr lang="en-US" smtClean="0"/>
              <a:pPr/>
              <a:t>6/4/10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8B52E-61F2-4E87-9D1C-5D0A1F0A7D8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0" name="Oval 19"/>
          <p:cNvSpPr>
            <a:spLocks noChangeAspect="1"/>
          </p:cNvSpPr>
          <p:nvPr/>
        </p:nvSpPr>
        <p:spPr>
          <a:xfrm>
            <a:off x="121024" y="85165"/>
            <a:ext cx="4433047" cy="4433047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50000">
                <a:schemeClr val="accent1">
                  <a:lumMod val="75000"/>
                </a:schemeClr>
              </a:gs>
              <a:gs pos="100000">
                <a:schemeClr val="accent1"/>
              </a:gs>
            </a:gsLst>
            <a:lin ang="8400000" scaled="0"/>
            <a:tileRect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chilly" dir="t">
              <a:rot lat="0" lon="0" rev="16800000"/>
            </a:lightRig>
          </a:scene3d>
          <a:sp3d>
            <a:bevelT w="127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4" name="Oval 33"/>
          <p:cNvSpPr/>
          <p:nvPr/>
        </p:nvSpPr>
        <p:spPr>
          <a:xfrm>
            <a:off x="179294" y="112058"/>
            <a:ext cx="4201255" cy="4201255"/>
          </a:xfrm>
          <a:prstGeom prst="ellipse">
            <a:avLst/>
          </a:prstGeom>
          <a:gradFill flip="none" rotWithShape="1">
            <a:gsLst>
              <a:gs pos="0">
                <a:schemeClr val="accent2">
                  <a:alpha val="30000"/>
                </a:schemeClr>
              </a:gs>
              <a:gs pos="100000">
                <a:schemeClr val="accent2">
                  <a:lumMod val="75000"/>
                  <a:alpha val="30000"/>
                </a:schemeClr>
              </a:gs>
            </a:gsLst>
            <a:lin ang="2700000" scaled="1"/>
            <a:tileRect/>
          </a:gradFill>
          <a:ln>
            <a:noFill/>
          </a:ln>
          <a:effectLst>
            <a:innerShdw blurRad="38100" dist="12700" dir="2700000">
              <a:prstClr val="black">
                <a:alpha val="3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35" name="Oval 34"/>
          <p:cNvSpPr/>
          <p:nvPr/>
        </p:nvSpPr>
        <p:spPr>
          <a:xfrm>
            <a:off x="264460" y="138952"/>
            <a:ext cx="3988777" cy="4056383"/>
          </a:xfrm>
          <a:prstGeom prst="ellipse">
            <a:avLst/>
          </a:prstGeom>
          <a:gradFill flip="none" rotWithShape="1">
            <a:gsLst>
              <a:gs pos="0">
                <a:schemeClr val="accent2">
                  <a:alpha val="30000"/>
                </a:schemeClr>
              </a:gs>
              <a:gs pos="100000">
                <a:schemeClr val="accent2">
                  <a:lumMod val="75000"/>
                  <a:alpha val="30000"/>
                </a:schemeClr>
              </a:gs>
            </a:gsLst>
            <a:lin ang="2700000" scaled="1"/>
            <a:tileRect/>
          </a:gradFill>
          <a:ln>
            <a:noFill/>
          </a:ln>
          <a:effectLst>
            <a:innerShdw blurRad="38100" dist="12700" dir="2700000">
              <a:prstClr val="black">
                <a:alpha val="3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37" name="Oval 36"/>
          <p:cNvSpPr/>
          <p:nvPr/>
        </p:nvSpPr>
        <p:spPr>
          <a:xfrm>
            <a:off x="264460" y="138953"/>
            <a:ext cx="3897026" cy="3897026"/>
          </a:xfrm>
          <a:prstGeom prst="ellipse">
            <a:avLst/>
          </a:prstGeom>
          <a:gradFill flip="none" rotWithShape="1">
            <a:gsLst>
              <a:gs pos="0">
                <a:schemeClr val="accent2">
                  <a:alpha val="30000"/>
                </a:schemeClr>
              </a:gs>
              <a:gs pos="100000">
                <a:schemeClr val="accent2">
                  <a:lumMod val="75000"/>
                  <a:alpha val="30000"/>
                </a:schemeClr>
              </a:gs>
            </a:gsLst>
            <a:lin ang="2700000" scaled="1"/>
            <a:tileRect/>
          </a:gradFill>
          <a:ln>
            <a:noFill/>
          </a:ln>
          <a:effectLst>
            <a:innerShdw blurRad="127000" dist="63500" dir="162000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1178859"/>
            <a:ext cx="9144000" cy="45291"/>
            <a:chOff x="0" y="1613647"/>
            <a:chExt cx="9144000" cy="45291"/>
          </a:xfrm>
        </p:grpSpPr>
        <p:cxnSp>
          <p:nvCxnSpPr>
            <p:cNvPr id="10" name="Straight Connector 9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Group 11"/>
          <p:cNvGrpSpPr/>
          <p:nvPr/>
        </p:nvGrpSpPr>
        <p:grpSpPr>
          <a:xfrm>
            <a:off x="0" y="5715000"/>
            <a:ext cx="9144000" cy="45291"/>
            <a:chOff x="0" y="1613647"/>
            <a:chExt cx="9144000" cy="45291"/>
          </a:xfrm>
        </p:grpSpPr>
        <p:cxnSp>
          <p:nvCxnSpPr>
            <p:cNvPr id="13" name="Straight Connector 12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0"/>
            <a:ext cx="3581400" cy="1252538"/>
          </a:xfrm>
        </p:spPr>
        <p:txBody>
          <a:bodyPr anchor="b">
            <a:normAutofit/>
          </a:bodyPr>
          <a:lstStyle>
            <a:lvl1pPr algn="l"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895600"/>
            <a:ext cx="3581400" cy="2438400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9148F-1F82-4224-92A9-CD8C90FAED13}" type="datetimeFigureOut">
              <a:rPr lang="en-US" smtClean="0"/>
              <a:pPr/>
              <a:t>6/4/10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8B52E-61F2-4E87-9D1C-5D0A1F0A7D8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>
            <a:spLocks noChangeAspect="1"/>
          </p:cNvSpPr>
          <p:nvPr/>
        </p:nvSpPr>
        <p:spPr>
          <a:xfrm>
            <a:off x="4285131" y="1116106"/>
            <a:ext cx="4724400" cy="4724400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50000">
                <a:schemeClr val="accent1">
                  <a:lumMod val="75000"/>
                </a:schemeClr>
              </a:gs>
              <a:gs pos="100000">
                <a:schemeClr val="accent1"/>
              </a:gs>
            </a:gsLst>
            <a:lin ang="8400000" scaled="0"/>
            <a:tileRect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chilly" dir="t">
              <a:rot lat="0" lon="0" rev="16800000"/>
            </a:lightRig>
          </a:scene3d>
          <a:sp3d>
            <a:bevelT w="127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3386" y="1148001"/>
            <a:ext cx="4434840" cy="4434987"/>
          </a:xfrm>
          <a:prstGeom prst="ellipse">
            <a:avLst/>
          </a:prstGeom>
          <a:effectLst>
            <a:innerShdw blurRad="63500" dist="50800" dir="18900000">
              <a:prstClr val="black">
                <a:alpha val="30000"/>
              </a:prstClr>
            </a:inn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" pitchFamily="2" charset="2"/>
              <a:buNone/>
              <a:defRPr sz="1800" b="1" kern="1200">
                <a:solidFill>
                  <a:schemeClr val="tx1"/>
                </a:solidFill>
                <a:effectLst>
                  <a:outerShdw blurRad="50800" dist="50800" dir="270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9148F-1F82-4224-92A9-CD8C90FAED13}" type="datetimeFigureOut">
              <a:rPr lang="en-US" smtClean="0"/>
              <a:pPr/>
              <a:t>6/4/10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8B52E-61F2-4E87-9D1C-5D0A1F0A7D81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0" y="1584169"/>
            <a:ext cx="9144000" cy="45291"/>
            <a:chOff x="0" y="1613647"/>
            <a:chExt cx="9144000" cy="45291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56500" y="609600"/>
            <a:ext cx="1587500" cy="5516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629400" cy="55165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56499" y="6356350"/>
            <a:ext cx="1148229" cy="365125"/>
          </a:xfrm>
        </p:spPr>
        <p:txBody>
          <a:bodyPr/>
          <a:lstStyle/>
          <a:p>
            <a:fld id="{1C09148F-1F82-4224-92A9-CD8C90FAED13}" type="datetimeFigureOut">
              <a:rPr lang="en-US" smtClean="0"/>
              <a:pPr/>
              <a:t>6/4/10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8B52E-61F2-4E87-9D1C-5D0A1F0A7D81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 rot="5400000">
            <a:off x="4065260" y="3406355"/>
            <a:ext cx="6858000" cy="45291"/>
            <a:chOff x="0" y="1613647"/>
            <a:chExt cx="9144000" cy="45291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1461247"/>
            <a:ext cx="9144000" cy="45291"/>
            <a:chOff x="0" y="1613647"/>
            <a:chExt cx="9144000" cy="45291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oup 9"/>
          <p:cNvGrpSpPr/>
          <p:nvPr/>
        </p:nvGrpSpPr>
        <p:grpSpPr>
          <a:xfrm>
            <a:off x="0" y="4953000"/>
            <a:ext cx="9144000" cy="45291"/>
            <a:chOff x="0" y="1613647"/>
            <a:chExt cx="9144000" cy="45291"/>
          </a:xfrm>
        </p:grpSpPr>
        <p:cxnSp>
          <p:nvCxnSpPr>
            <p:cNvPr id="11" name="Straight Connector 10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14800" y="1572768"/>
            <a:ext cx="4910328" cy="2130552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4800" b="1" kern="1200">
                <a:solidFill>
                  <a:schemeClr val="tx1"/>
                </a:solidFill>
                <a:effectLst>
                  <a:outerShdw blurRad="50800" dist="50800" dir="2700000" algn="tl" rotWithShape="0">
                    <a:schemeClr val="bg1">
                      <a:alpha val="3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14800" y="3711388"/>
            <a:ext cx="4910328" cy="886968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" pitchFamily="2" charset="2"/>
              <a:buNone/>
              <a:defRPr sz="2400" b="1" kern="1200">
                <a:solidFill>
                  <a:schemeClr val="tx1">
                    <a:tint val="75000"/>
                  </a:schemeClr>
                </a:solidFill>
                <a:effectLst>
                  <a:outerShdw blurRad="50800" dist="50800" dir="270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F7EEAF4-0BC4-4D77-AF0E-7221B4AB2ABC}" type="datetimeFigureOut">
              <a:rPr lang="en-US" smtClean="0">
                <a:solidFill>
                  <a:srgbClr val="DEDEDE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6/4/10</a:t>
            </a:fld>
            <a:endParaRPr lang="en-US">
              <a:solidFill>
                <a:srgbClr val="DEDEDE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DEDEDE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9FDF219-CC24-4985-B8E4-E30D5717DD44}" type="slidenum">
              <a:rPr lang="en-US" smtClean="0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0" name="Oval 19"/>
          <p:cNvSpPr>
            <a:spLocks noChangeAspect="1"/>
          </p:cNvSpPr>
          <p:nvPr/>
        </p:nvSpPr>
        <p:spPr>
          <a:xfrm>
            <a:off x="121024" y="85165"/>
            <a:ext cx="4433047" cy="4433047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50000">
                <a:schemeClr val="accent1">
                  <a:lumMod val="75000"/>
                </a:schemeClr>
              </a:gs>
              <a:gs pos="100000">
                <a:schemeClr val="accent1"/>
              </a:gs>
            </a:gsLst>
            <a:lin ang="8400000" scaled="0"/>
            <a:tileRect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chilly" dir="t">
              <a:rot lat="0" lon="0" rev="16800000"/>
            </a:lightRig>
          </a:scene3d>
          <a:sp3d>
            <a:bevelT w="127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4" name="Oval 33"/>
          <p:cNvSpPr/>
          <p:nvPr/>
        </p:nvSpPr>
        <p:spPr>
          <a:xfrm>
            <a:off x="179294" y="112058"/>
            <a:ext cx="4201255" cy="4201255"/>
          </a:xfrm>
          <a:prstGeom prst="ellipse">
            <a:avLst/>
          </a:prstGeom>
          <a:gradFill flip="none" rotWithShape="1">
            <a:gsLst>
              <a:gs pos="0">
                <a:schemeClr val="accent2">
                  <a:alpha val="30000"/>
                </a:schemeClr>
              </a:gs>
              <a:gs pos="100000">
                <a:schemeClr val="accent2">
                  <a:lumMod val="75000"/>
                  <a:alpha val="30000"/>
                </a:schemeClr>
              </a:gs>
            </a:gsLst>
            <a:lin ang="2700000" scaled="1"/>
            <a:tileRect/>
          </a:gradFill>
          <a:ln>
            <a:noFill/>
          </a:ln>
          <a:effectLst>
            <a:innerShdw blurRad="38100" dist="12700" dir="2700000">
              <a:prstClr val="black">
                <a:alpha val="3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35" name="Oval 34"/>
          <p:cNvSpPr/>
          <p:nvPr/>
        </p:nvSpPr>
        <p:spPr>
          <a:xfrm>
            <a:off x="264460" y="138952"/>
            <a:ext cx="3988777" cy="4056383"/>
          </a:xfrm>
          <a:prstGeom prst="ellipse">
            <a:avLst/>
          </a:prstGeom>
          <a:gradFill flip="none" rotWithShape="1">
            <a:gsLst>
              <a:gs pos="0">
                <a:schemeClr val="accent2">
                  <a:alpha val="30000"/>
                </a:schemeClr>
              </a:gs>
              <a:gs pos="100000">
                <a:schemeClr val="accent2">
                  <a:lumMod val="75000"/>
                  <a:alpha val="30000"/>
                </a:schemeClr>
              </a:gs>
            </a:gsLst>
            <a:lin ang="2700000" scaled="1"/>
            <a:tileRect/>
          </a:gradFill>
          <a:ln>
            <a:noFill/>
          </a:ln>
          <a:effectLst>
            <a:innerShdw blurRad="38100" dist="12700" dir="2700000">
              <a:prstClr val="black">
                <a:alpha val="3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37" name="Oval 36"/>
          <p:cNvSpPr/>
          <p:nvPr/>
        </p:nvSpPr>
        <p:spPr>
          <a:xfrm>
            <a:off x="264460" y="138953"/>
            <a:ext cx="3897026" cy="3897026"/>
          </a:xfrm>
          <a:prstGeom prst="ellipse">
            <a:avLst/>
          </a:prstGeom>
          <a:gradFill flip="none" rotWithShape="1">
            <a:gsLst>
              <a:gs pos="0">
                <a:schemeClr val="accent2">
                  <a:alpha val="30000"/>
                </a:schemeClr>
              </a:gs>
              <a:gs pos="100000">
                <a:schemeClr val="accent2">
                  <a:lumMod val="75000"/>
                  <a:alpha val="30000"/>
                </a:schemeClr>
              </a:gs>
            </a:gsLst>
            <a:lin ang="2700000" scaled="1"/>
            <a:tileRect/>
          </a:gradFill>
          <a:ln>
            <a:noFill/>
          </a:ln>
          <a:effectLst>
            <a:innerShdw blurRad="127000" dist="63500" dir="162000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2000"/>
              </a:spcBef>
              <a:defRPr/>
            </a:lvl1pPr>
            <a:lvl2pPr>
              <a:spcBef>
                <a:spcPts val="600"/>
              </a:spcBef>
              <a:defRPr/>
            </a:lvl2pPr>
            <a:lvl3pPr>
              <a:spcBef>
                <a:spcPts val="60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6404183-D4F4-4F3D-98C6-8597EDFAF26D}" type="datetimeFigureOut">
              <a:rPr lang="en-US" smtClean="0">
                <a:solidFill>
                  <a:srgbClr val="DEDEDE"/>
                </a:solidFill>
              </a:rPr>
              <a:pPr>
                <a:defRPr/>
              </a:pPr>
              <a:t>6/4/10</a:t>
            </a:fld>
            <a:endParaRPr lang="en-US">
              <a:solidFill>
                <a:srgbClr val="DEDED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DEDED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7B9B76-0ED1-4452-8E6C-8D5F5817354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7" name="Group 10"/>
          <p:cNvGrpSpPr/>
          <p:nvPr/>
        </p:nvGrpSpPr>
        <p:grpSpPr>
          <a:xfrm>
            <a:off x="0" y="1584169"/>
            <a:ext cx="9144000" cy="45291"/>
            <a:chOff x="0" y="1613647"/>
            <a:chExt cx="9144000" cy="45291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Slide with Pictu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6"/>
          <p:cNvGrpSpPr/>
          <p:nvPr/>
        </p:nvGrpSpPr>
        <p:grpSpPr>
          <a:xfrm>
            <a:off x="0" y="1461247"/>
            <a:ext cx="9144000" cy="45291"/>
            <a:chOff x="0" y="1613647"/>
            <a:chExt cx="9144000" cy="45291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Group 9"/>
          <p:cNvGrpSpPr/>
          <p:nvPr/>
        </p:nvGrpSpPr>
        <p:grpSpPr>
          <a:xfrm>
            <a:off x="0" y="4953000"/>
            <a:ext cx="9144000" cy="45291"/>
            <a:chOff x="0" y="1613647"/>
            <a:chExt cx="9144000" cy="45291"/>
          </a:xfrm>
        </p:grpSpPr>
        <p:cxnSp>
          <p:nvCxnSpPr>
            <p:cNvPr id="11" name="Straight Connector 10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65376" y="1573306"/>
            <a:ext cx="3653117" cy="2133600"/>
          </a:xfrm>
        </p:spPr>
        <p:txBody>
          <a:bodyPr anchor="b" anchorCtr="0"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65376" y="3998259"/>
            <a:ext cx="3653117" cy="883024"/>
          </a:xfrm>
        </p:spPr>
        <p:txBody>
          <a:bodyPr/>
          <a:lstStyle>
            <a:lvl1pPr marL="0" indent="0" algn="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F7EEAF4-0BC4-4D77-AF0E-7221B4AB2ABC}" type="datetimeFigureOut">
              <a:rPr lang="en-US" smtClean="0">
                <a:solidFill>
                  <a:srgbClr val="DEDEDE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6/4/10</a:t>
            </a:fld>
            <a:endParaRPr lang="en-US">
              <a:solidFill>
                <a:srgbClr val="DEDEDE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 algn="ctr"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DEDEDE"/>
              </a:solidFill>
              <a:latin typeface="Arial" charset="0"/>
              <a:cs typeface="Arial" charset="0"/>
            </a:endParaRPr>
          </a:p>
        </p:txBody>
      </p:sp>
      <p:sp>
        <p:nvSpPr>
          <p:cNvPr id="16" name="Oval 15"/>
          <p:cNvSpPr>
            <a:spLocks noChangeAspect="1"/>
          </p:cNvSpPr>
          <p:nvPr/>
        </p:nvSpPr>
        <p:spPr>
          <a:xfrm>
            <a:off x="134471" y="685800"/>
            <a:ext cx="5268049" cy="5268049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50000">
                <a:schemeClr val="accent1">
                  <a:lumMod val="75000"/>
                </a:schemeClr>
              </a:gs>
              <a:gs pos="100000">
                <a:schemeClr val="accent1"/>
              </a:gs>
            </a:gsLst>
            <a:lin ang="8400000" scaled="0"/>
            <a:tileRect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chilly" dir="t">
              <a:rot lat="0" lon="0" rev="16800000"/>
            </a:lightRig>
          </a:scene3d>
          <a:sp3d>
            <a:bevelT w="127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7" name="Oval 16"/>
          <p:cNvSpPr/>
          <p:nvPr/>
        </p:nvSpPr>
        <p:spPr>
          <a:xfrm>
            <a:off x="229676" y="712694"/>
            <a:ext cx="4983480" cy="4983480"/>
          </a:xfrm>
          <a:prstGeom prst="ellipse">
            <a:avLst/>
          </a:prstGeom>
          <a:gradFill flip="none" rotWithShape="1">
            <a:gsLst>
              <a:gs pos="0">
                <a:schemeClr val="accent2">
                  <a:alpha val="30000"/>
                </a:schemeClr>
              </a:gs>
              <a:gs pos="100000">
                <a:schemeClr val="accent2">
                  <a:lumMod val="75000"/>
                  <a:alpha val="30000"/>
                </a:schemeClr>
              </a:gs>
            </a:gsLst>
            <a:lin ang="2700000" scaled="1"/>
            <a:tileRect/>
          </a:gradFill>
          <a:ln>
            <a:noFill/>
          </a:ln>
          <a:effectLst>
            <a:innerShdw blurRad="38100" dist="12700" dir="2700000">
              <a:prstClr val="black">
                <a:alpha val="3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8" name="Picture Placeholder 24"/>
          <p:cNvSpPr>
            <a:spLocks noGrp="1"/>
          </p:cNvSpPr>
          <p:nvPr>
            <p:ph type="pic" sz="quarter" idx="13"/>
          </p:nvPr>
        </p:nvSpPr>
        <p:spPr>
          <a:xfrm>
            <a:off x="241232" y="716992"/>
            <a:ext cx="4906459" cy="4852935"/>
          </a:xfrm>
          <a:prstGeom prst="ellipse">
            <a:avLst/>
          </a:prstGeom>
          <a:effectLst>
            <a:innerShdw blurRad="63500" dist="50800" dir="16200000">
              <a:prstClr val="black">
                <a:alpha val="30000"/>
              </a:prstClr>
            </a:innerShdw>
          </a:effectLst>
        </p:spPr>
        <p:txBody>
          <a:bodyPr>
            <a:normAutofit/>
          </a:bodyPr>
          <a:lstStyle>
            <a:lvl1pPr algn="r">
              <a:buNone/>
              <a:defRPr sz="1800"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33600"/>
            <a:ext cx="8228013" cy="1362075"/>
          </a:xfrm>
        </p:spPr>
        <p:txBody>
          <a:bodyPr anchor="b" anchorCtr="0">
            <a:normAutofit/>
          </a:bodyPr>
          <a:lstStyle>
            <a:lvl1pPr algn="ctr">
              <a:defRPr sz="4800" b="1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29013"/>
            <a:ext cx="8228013" cy="1347787"/>
          </a:xfrm>
        </p:spPr>
        <p:txBody>
          <a:bodyPr anchor="t" anchorCtr="0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F7EEAF4-0BC4-4D77-AF0E-7221B4AB2ABC}" type="datetimeFigureOut">
              <a:rPr lang="en-US" smtClean="0">
                <a:solidFill>
                  <a:srgbClr val="DEDEDE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6/4/10</a:t>
            </a:fld>
            <a:endParaRPr lang="en-US">
              <a:solidFill>
                <a:srgbClr val="DEDEDE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DEDEDE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9FDF219-CC24-4985-B8E4-E30D5717DD44}" type="slidenum">
              <a:rPr lang="en-US" smtClean="0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latin typeface="Arial" charset="0"/>
              <a:cs typeface="Arial" charset="0"/>
            </a:endParaRPr>
          </a:p>
        </p:txBody>
      </p:sp>
      <p:grpSp>
        <p:nvGrpSpPr>
          <p:cNvPr id="7" name="Group 7"/>
          <p:cNvGrpSpPr/>
          <p:nvPr/>
        </p:nvGrpSpPr>
        <p:grpSpPr>
          <a:xfrm>
            <a:off x="0" y="1447800"/>
            <a:ext cx="9144000" cy="45291"/>
            <a:chOff x="0" y="1613647"/>
            <a:chExt cx="9144000" cy="45291"/>
          </a:xfrm>
        </p:grpSpPr>
        <p:cxnSp>
          <p:nvCxnSpPr>
            <p:cNvPr id="9" name="Straight Connector 8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oup 10"/>
          <p:cNvGrpSpPr/>
          <p:nvPr/>
        </p:nvGrpSpPr>
        <p:grpSpPr>
          <a:xfrm>
            <a:off x="0" y="4939553"/>
            <a:ext cx="9144000" cy="45291"/>
            <a:chOff x="0" y="1613647"/>
            <a:chExt cx="9144000" cy="45291"/>
          </a:xfrm>
        </p:grpSpPr>
        <p:cxnSp>
          <p:nvCxnSpPr>
            <p:cNvPr id="12" name="Straight Connector 11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057401"/>
            <a:ext cx="3931920" cy="398032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4880" y="2057401"/>
            <a:ext cx="3931920" cy="398032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F7EEAF4-0BC4-4D77-AF0E-7221B4AB2ABC}" type="datetimeFigureOut">
              <a:rPr lang="en-US" smtClean="0">
                <a:solidFill>
                  <a:srgbClr val="DEDEDE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6/4/10</a:t>
            </a:fld>
            <a:endParaRPr lang="en-US">
              <a:solidFill>
                <a:srgbClr val="DEDEDE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DEDEDE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9FDF219-CC24-4985-B8E4-E30D5717DD44}" type="slidenum">
              <a:rPr lang="en-US" smtClean="0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latin typeface="Arial" charset="0"/>
              <a:cs typeface="Arial" charset="0"/>
            </a:endParaRPr>
          </a:p>
        </p:txBody>
      </p:sp>
      <p:grpSp>
        <p:nvGrpSpPr>
          <p:cNvPr id="8" name="Group 16"/>
          <p:cNvGrpSpPr/>
          <p:nvPr/>
        </p:nvGrpSpPr>
        <p:grpSpPr>
          <a:xfrm>
            <a:off x="0" y="1584169"/>
            <a:ext cx="9144000" cy="45291"/>
            <a:chOff x="0" y="1613647"/>
            <a:chExt cx="9144000" cy="45291"/>
          </a:xfrm>
        </p:grpSpPr>
        <p:cxnSp>
          <p:nvCxnSpPr>
            <p:cNvPr id="18" name="Straight Connector 17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1584169"/>
            <a:ext cx="9144000" cy="45291"/>
            <a:chOff x="0" y="1613647"/>
            <a:chExt cx="9144000" cy="45291"/>
          </a:xfrm>
        </p:grpSpPr>
        <p:cxnSp>
          <p:nvCxnSpPr>
            <p:cNvPr id="11" name="Straight Connector 10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34670"/>
            <a:ext cx="3931920" cy="744071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28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514600"/>
            <a:ext cx="3931920" cy="352312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734670"/>
            <a:ext cx="3931920" cy="744071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28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514600"/>
            <a:ext cx="3931920" cy="352312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F7EEAF4-0BC4-4D77-AF0E-7221B4AB2ABC}" type="datetimeFigureOut">
              <a:rPr lang="en-US" smtClean="0">
                <a:solidFill>
                  <a:srgbClr val="DEDEDE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6/4/10</a:t>
            </a:fld>
            <a:endParaRPr lang="en-US">
              <a:solidFill>
                <a:srgbClr val="DEDEDE"/>
              </a:solidFill>
              <a:latin typeface="Arial" charset="0"/>
              <a:cs typeface="Arial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DEDEDE"/>
              </a:solidFill>
              <a:latin typeface="Arial" charset="0"/>
              <a:cs typeface="Arial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9FDF219-CC24-4985-B8E4-E30D5717DD44}" type="slidenum">
              <a:rPr lang="en-US" smtClean="0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F7EEAF4-0BC4-4D77-AF0E-7221B4AB2ABC}" type="datetimeFigureOut">
              <a:rPr lang="en-US" smtClean="0">
                <a:solidFill>
                  <a:srgbClr val="DEDEDE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6/4/10</a:t>
            </a:fld>
            <a:endParaRPr lang="en-US">
              <a:solidFill>
                <a:srgbClr val="DEDEDE"/>
              </a:solidFill>
              <a:latin typeface="Arial" charset="0"/>
              <a:cs typeface="Arial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DEDEDE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9FDF219-CC24-4985-B8E4-E30D5717DD44}" type="slidenum">
              <a:rPr lang="en-US" smtClean="0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latin typeface="Arial" charset="0"/>
              <a:cs typeface="Arial" charset="0"/>
            </a:endParaRPr>
          </a:p>
        </p:txBody>
      </p:sp>
      <p:grpSp>
        <p:nvGrpSpPr>
          <p:cNvPr id="6" name="Group 6"/>
          <p:cNvGrpSpPr/>
          <p:nvPr/>
        </p:nvGrpSpPr>
        <p:grpSpPr>
          <a:xfrm>
            <a:off x="0" y="1584169"/>
            <a:ext cx="9144000" cy="45291"/>
            <a:chOff x="0" y="1613647"/>
            <a:chExt cx="9144000" cy="45291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2000"/>
              </a:spcBef>
              <a:defRPr/>
            </a:lvl1pPr>
            <a:lvl2pPr>
              <a:spcBef>
                <a:spcPts val="600"/>
              </a:spcBef>
              <a:defRPr/>
            </a:lvl2pPr>
            <a:lvl3pPr>
              <a:spcBef>
                <a:spcPts val="60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9148F-1F82-4224-92A9-CD8C90FAED13}" type="datetimeFigureOut">
              <a:rPr lang="en-US" smtClean="0"/>
              <a:pPr/>
              <a:t>6/4/10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8B52E-61F2-4E87-9D1C-5D0A1F0A7D81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7" name="Group 10"/>
          <p:cNvGrpSpPr/>
          <p:nvPr/>
        </p:nvGrpSpPr>
        <p:grpSpPr>
          <a:xfrm>
            <a:off x="0" y="1584169"/>
            <a:ext cx="9144000" cy="45291"/>
            <a:chOff x="0" y="1613647"/>
            <a:chExt cx="9144000" cy="45291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F7EEAF4-0BC4-4D77-AF0E-7221B4AB2ABC}" type="datetimeFigureOut">
              <a:rPr lang="en-US" smtClean="0">
                <a:solidFill>
                  <a:srgbClr val="DEDEDE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6/4/10</a:t>
            </a:fld>
            <a:endParaRPr lang="en-US">
              <a:solidFill>
                <a:srgbClr val="DEDEDE"/>
              </a:solidFill>
              <a:latin typeface="Arial" charset="0"/>
              <a:cs typeface="Arial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DEDEDE"/>
              </a:solidFill>
              <a:latin typeface="Arial" charset="0"/>
              <a:cs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9FDF219-CC24-4985-B8E4-E30D5717DD44}" type="slidenum">
              <a:rPr lang="en-US" smtClean="0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658906"/>
            <a:ext cx="3602039" cy="1162050"/>
          </a:xfrm>
        </p:spPr>
        <p:txBody>
          <a:bodyPr anchor="b">
            <a:normAutofit/>
          </a:bodyPr>
          <a:lstStyle>
            <a:lvl1pPr algn="ctr"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3388" y="273051"/>
            <a:ext cx="4206240" cy="57785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1905001"/>
            <a:ext cx="3602039" cy="3733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F7EEAF4-0BC4-4D77-AF0E-7221B4AB2ABC}" type="datetimeFigureOut">
              <a:rPr lang="en-US" smtClean="0">
                <a:solidFill>
                  <a:srgbClr val="DEDEDE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6/4/10</a:t>
            </a:fld>
            <a:endParaRPr lang="en-US">
              <a:solidFill>
                <a:srgbClr val="DEDEDE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DEDEDE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9FDF219-CC24-4985-B8E4-E30D5717DD44}" type="slidenum">
              <a:rPr lang="en-US" smtClean="0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1178859"/>
            <a:ext cx="9144000" cy="45291"/>
            <a:chOff x="0" y="1613647"/>
            <a:chExt cx="9144000" cy="45291"/>
          </a:xfrm>
        </p:grpSpPr>
        <p:cxnSp>
          <p:nvCxnSpPr>
            <p:cNvPr id="10" name="Straight Connector 9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Group 11"/>
          <p:cNvGrpSpPr/>
          <p:nvPr/>
        </p:nvGrpSpPr>
        <p:grpSpPr>
          <a:xfrm>
            <a:off x="0" y="5715000"/>
            <a:ext cx="9144000" cy="45291"/>
            <a:chOff x="0" y="1613647"/>
            <a:chExt cx="9144000" cy="45291"/>
          </a:xfrm>
        </p:grpSpPr>
        <p:cxnSp>
          <p:nvCxnSpPr>
            <p:cNvPr id="13" name="Straight Connector 12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0"/>
            <a:ext cx="3581400" cy="1252538"/>
          </a:xfrm>
        </p:spPr>
        <p:txBody>
          <a:bodyPr anchor="b">
            <a:normAutofit/>
          </a:bodyPr>
          <a:lstStyle>
            <a:lvl1pPr algn="l"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895600"/>
            <a:ext cx="3581400" cy="2438400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F7EEAF4-0BC4-4D77-AF0E-7221B4AB2ABC}" type="datetimeFigureOut">
              <a:rPr lang="en-US" smtClean="0">
                <a:solidFill>
                  <a:srgbClr val="DEDEDE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6/4/10</a:t>
            </a:fld>
            <a:endParaRPr lang="en-US">
              <a:solidFill>
                <a:srgbClr val="DEDEDE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DEDEDE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9FDF219-CC24-4985-B8E4-E30D5717DD44}" type="slidenum">
              <a:rPr lang="en-US" smtClean="0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8" name="Oval 7"/>
          <p:cNvSpPr>
            <a:spLocks noChangeAspect="1"/>
          </p:cNvSpPr>
          <p:nvPr/>
        </p:nvSpPr>
        <p:spPr>
          <a:xfrm>
            <a:off x="4285131" y="1116106"/>
            <a:ext cx="4724400" cy="4724400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50000">
                <a:schemeClr val="accent1">
                  <a:lumMod val="75000"/>
                </a:schemeClr>
              </a:gs>
              <a:gs pos="100000">
                <a:schemeClr val="accent1"/>
              </a:gs>
            </a:gsLst>
            <a:lin ang="8400000" scaled="0"/>
            <a:tileRect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chilly" dir="t">
              <a:rot lat="0" lon="0" rev="16800000"/>
            </a:lightRig>
          </a:scene3d>
          <a:sp3d>
            <a:bevelT w="127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3386" y="1148001"/>
            <a:ext cx="4434840" cy="4434987"/>
          </a:xfrm>
          <a:prstGeom prst="ellipse">
            <a:avLst/>
          </a:prstGeom>
          <a:effectLst>
            <a:innerShdw blurRad="63500" dist="50800" dir="18900000">
              <a:prstClr val="black">
                <a:alpha val="30000"/>
              </a:prstClr>
            </a:inn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" pitchFamily="2" charset="2"/>
              <a:buNone/>
              <a:defRPr sz="1800" b="1" kern="1200">
                <a:solidFill>
                  <a:schemeClr val="tx1"/>
                </a:solidFill>
                <a:effectLst>
                  <a:outerShdw blurRad="50800" dist="50800" dir="270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F7EEAF4-0BC4-4D77-AF0E-7221B4AB2ABC}" type="datetimeFigureOut">
              <a:rPr lang="en-US" smtClean="0">
                <a:solidFill>
                  <a:srgbClr val="DEDEDE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6/4/10</a:t>
            </a:fld>
            <a:endParaRPr lang="en-US">
              <a:solidFill>
                <a:srgbClr val="DEDEDE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DEDEDE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9FDF219-CC24-4985-B8E4-E30D5717DD44}" type="slidenum">
              <a:rPr lang="en-US" smtClean="0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latin typeface="Arial" charset="0"/>
              <a:cs typeface="Arial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0" y="1584169"/>
            <a:ext cx="9144000" cy="45291"/>
            <a:chOff x="0" y="1613647"/>
            <a:chExt cx="9144000" cy="45291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56500" y="609600"/>
            <a:ext cx="1587500" cy="5516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629400" cy="55165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56499" y="6356350"/>
            <a:ext cx="1148229" cy="365125"/>
          </a:xfr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F7EEAF4-0BC4-4D77-AF0E-7221B4AB2ABC}" type="datetimeFigureOut">
              <a:rPr lang="en-US" smtClean="0">
                <a:solidFill>
                  <a:srgbClr val="DEDEDE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6/4/10</a:t>
            </a:fld>
            <a:endParaRPr lang="en-US">
              <a:solidFill>
                <a:srgbClr val="DEDEDE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DEDEDE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9FDF219-CC24-4985-B8E4-E30D5717DD44}" type="slidenum">
              <a:rPr lang="en-US" smtClean="0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latin typeface="Arial" charset="0"/>
              <a:cs typeface="Arial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 rot="5400000">
            <a:off x="4065260" y="3406355"/>
            <a:ext cx="6858000" cy="45291"/>
            <a:chOff x="0" y="1613647"/>
            <a:chExt cx="9144000" cy="45291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Slide with Pictu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6"/>
          <p:cNvGrpSpPr/>
          <p:nvPr/>
        </p:nvGrpSpPr>
        <p:grpSpPr>
          <a:xfrm>
            <a:off x="0" y="1461247"/>
            <a:ext cx="9144000" cy="45291"/>
            <a:chOff x="0" y="1613647"/>
            <a:chExt cx="9144000" cy="45291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Group 9"/>
          <p:cNvGrpSpPr/>
          <p:nvPr/>
        </p:nvGrpSpPr>
        <p:grpSpPr>
          <a:xfrm>
            <a:off x="0" y="4953000"/>
            <a:ext cx="9144000" cy="45291"/>
            <a:chOff x="0" y="1613647"/>
            <a:chExt cx="9144000" cy="45291"/>
          </a:xfrm>
        </p:grpSpPr>
        <p:cxnSp>
          <p:nvCxnSpPr>
            <p:cNvPr id="11" name="Straight Connector 10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65376" y="1573306"/>
            <a:ext cx="3653117" cy="2133600"/>
          </a:xfrm>
        </p:spPr>
        <p:txBody>
          <a:bodyPr anchor="b" anchorCtr="0"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65376" y="3998259"/>
            <a:ext cx="3653117" cy="883024"/>
          </a:xfrm>
        </p:spPr>
        <p:txBody>
          <a:bodyPr/>
          <a:lstStyle>
            <a:lvl1pPr marL="0" indent="0" algn="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9148F-1F82-4224-92A9-CD8C90FAED13}" type="datetimeFigureOut">
              <a:rPr lang="en-US" smtClean="0"/>
              <a:pPr/>
              <a:t>6/4/10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 algn="ctr">
              <a:defRPr/>
            </a:lvl1pPr>
          </a:lstStyle>
          <a:p>
            <a:endParaRPr lang="en-US"/>
          </a:p>
        </p:txBody>
      </p:sp>
      <p:sp>
        <p:nvSpPr>
          <p:cNvPr id="16" name="Oval 15"/>
          <p:cNvSpPr>
            <a:spLocks noChangeAspect="1"/>
          </p:cNvSpPr>
          <p:nvPr/>
        </p:nvSpPr>
        <p:spPr>
          <a:xfrm>
            <a:off x="134471" y="685800"/>
            <a:ext cx="5268049" cy="5268049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50000">
                <a:schemeClr val="accent1">
                  <a:lumMod val="75000"/>
                </a:schemeClr>
              </a:gs>
              <a:gs pos="100000">
                <a:schemeClr val="accent1"/>
              </a:gs>
            </a:gsLst>
            <a:lin ang="8400000" scaled="0"/>
            <a:tileRect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chilly" dir="t">
              <a:rot lat="0" lon="0" rev="16800000"/>
            </a:lightRig>
          </a:scene3d>
          <a:sp3d>
            <a:bevelT w="127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7" name="Oval 16"/>
          <p:cNvSpPr/>
          <p:nvPr/>
        </p:nvSpPr>
        <p:spPr>
          <a:xfrm>
            <a:off x="229676" y="712694"/>
            <a:ext cx="4983480" cy="4983480"/>
          </a:xfrm>
          <a:prstGeom prst="ellipse">
            <a:avLst/>
          </a:prstGeom>
          <a:gradFill flip="none" rotWithShape="1">
            <a:gsLst>
              <a:gs pos="0">
                <a:schemeClr val="accent2">
                  <a:alpha val="30000"/>
                </a:schemeClr>
              </a:gs>
              <a:gs pos="100000">
                <a:schemeClr val="accent2">
                  <a:lumMod val="75000"/>
                  <a:alpha val="30000"/>
                </a:schemeClr>
              </a:gs>
            </a:gsLst>
            <a:lin ang="2700000" scaled="1"/>
            <a:tileRect/>
          </a:gradFill>
          <a:ln>
            <a:noFill/>
          </a:ln>
          <a:effectLst>
            <a:innerShdw blurRad="38100" dist="12700" dir="2700000">
              <a:prstClr val="black">
                <a:alpha val="3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8" name="Picture Placeholder 24"/>
          <p:cNvSpPr>
            <a:spLocks noGrp="1"/>
          </p:cNvSpPr>
          <p:nvPr>
            <p:ph type="pic" sz="quarter" idx="13"/>
          </p:nvPr>
        </p:nvSpPr>
        <p:spPr>
          <a:xfrm>
            <a:off x="241232" y="716992"/>
            <a:ext cx="4906459" cy="4852935"/>
          </a:xfrm>
          <a:prstGeom prst="ellipse">
            <a:avLst/>
          </a:prstGeom>
          <a:effectLst>
            <a:innerShdw blurRad="63500" dist="50800" dir="16200000">
              <a:prstClr val="black">
                <a:alpha val="30000"/>
              </a:prstClr>
            </a:innerShdw>
          </a:effectLst>
        </p:spPr>
        <p:txBody>
          <a:bodyPr>
            <a:normAutofit/>
          </a:bodyPr>
          <a:lstStyle>
            <a:lvl1pPr algn="r">
              <a:buNone/>
              <a:defRPr sz="1800"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33600"/>
            <a:ext cx="8228013" cy="1362075"/>
          </a:xfrm>
        </p:spPr>
        <p:txBody>
          <a:bodyPr anchor="b" anchorCtr="0">
            <a:normAutofit/>
          </a:bodyPr>
          <a:lstStyle>
            <a:lvl1pPr algn="ctr">
              <a:defRPr sz="4800" b="1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29013"/>
            <a:ext cx="8228013" cy="1347787"/>
          </a:xfrm>
        </p:spPr>
        <p:txBody>
          <a:bodyPr anchor="t" anchorCtr="0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9148F-1F82-4224-92A9-CD8C90FAED13}" type="datetimeFigureOut">
              <a:rPr lang="en-US" smtClean="0"/>
              <a:pPr/>
              <a:t>6/4/10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8B52E-61F2-4E87-9D1C-5D0A1F0A7D81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7" name="Group 7"/>
          <p:cNvGrpSpPr/>
          <p:nvPr/>
        </p:nvGrpSpPr>
        <p:grpSpPr>
          <a:xfrm>
            <a:off x="0" y="1447800"/>
            <a:ext cx="9144000" cy="45291"/>
            <a:chOff x="0" y="1613647"/>
            <a:chExt cx="9144000" cy="45291"/>
          </a:xfrm>
        </p:grpSpPr>
        <p:cxnSp>
          <p:nvCxnSpPr>
            <p:cNvPr id="9" name="Straight Connector 8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oup 10"/>
          <p:cNvGrpSpPr/>
          <p:nvPr/>
        </p:nvGrpSpPr>
        <p:grpSpPr>
          <a:xfrm>
            <a:off x="0" y="4939553"/>
            <a:ext cx="9144000" cy="45291"/>
            <a:chOff x="0" y="1613647"/>
            <a:chExt cx="9144000" cy="45291"/>
          </a:xfrm>
        </p:grpSpPr>
        <p:cxnSp>
          <p:nvCxnSpPr>
            <p:cNvPr id="12" name="Straight Connector 11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057401"/>
            <a:ext cx="3931920" cy="398032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4880" y="2057401"/>
            <a:ext cx="3931920" cy="398032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9148F-1F82-4224-92A9-CD8C90FAED13}" type="datetimeFigureOut">
              <a:rPr lang="en-US" smtClean="0"/>
              <a:pPr/>
              <a:t>6/4/10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8B52E-61F2-4E87-9D1C-5D0A1F0A7D81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8" name="Group 16"/>
          <p:cNvGrpSpPr/>
          <p:nvPr/>
        </p:nvGrpSpPr>
        <p:grpSpPr>
          <a:xfrm>
            <a:off x="0" y="1584169"/>
            <a:ext cx="9144000" cy="45291"/>
            <a:chOff x="0" y="1613647"/>
            <a:chExt cx="9144000" cy="45291"/>
          </a:xfrm>
        </p:grpSpPr>
        <p:cxnSp>
          <p:nvCxnSpPr>
            <p:cNvPr id="18" name="Straight Connector 17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1584169"/>
            <a:ext cx="9144000" cy="45291"/>
            <a:chOff x="0" y="1613647"/>
            <a:chExt cx="9144000" cy="45291"/>
          </a:xfrm>
        </p:grpSpPr>
        <p:cxnSp>
          <p:nvCxnSpPr>
            <p:cNvPr id="11" name="Straight Connector 10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34670"/>
            <a:ext cx="3931920" cy="744071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28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514600"/>
            <a:ext cx="3931920" cy="352312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734670"/>
            <a:ext cx="3931920" cy="744071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28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514600"/>
            <a:ext cx="3931920" cy="352312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9148F-1F82-4224-92A9-CD8C90FAED13}" type="datetimeFigureOut">
              <a:rPr lang="en-US" smtClean="0"/>
              <a:pPr/>
              <a:t>6/4/10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8B52E-61F2-4E87-9D1C-5D0A1F0A7D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9148F-1F82-4224-92A9-CD8C90FAED13}" type="datetimeFigureOut">
              <a:rPr lang="en-US" smtClean="0"/>
              <a:pPr/>
              <a:t>6/4/10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8B52E-61F2-4E87-9D1C-5D0A1F0A7D81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6" name="Group 6"/>
          <p:cNvGrpSpPr/>
          <p:nvPr/>
        </p:nvGrpSpPr>
        <p:grpSpPr>
          <a:xfrm>
            <a:off x="0" y="1584169"/>
            <a:ext cx="9144000" cy="45291"/>
            <a:chOff x="0" y="1613647"/>
            <a:chExt cx="9144000" cy="45291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9148F-1F82-4224-92A9-CD8C90FAED13}" type="datetimeFigureOut">
              <a:rPr lang="en-US" smtClean="0"/>
              <a:pPr/>
              <a:t>6/4/10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8B52E-61F2-4E87-9D1C-5D0A1F0A7D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658906"/>
            <a:ext cx="3602039" cy="1162050"/>
          </a:xfrm>
        </p:spPr>
        <p:txBody>
          <a:bodyPr anchor="b">
            <a:normAutofit/>
          </a:bodyPr>
          <a:lstStyle>
            <a:lvl1pPr algn="ctr"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3388" y="273051"/>
            <a:ext cx="4206240" cy="57785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1905001"/>
            <a:ext cx="3602039" cy="3733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9148F-1F82-4224-92A9-CD8C90FAED13}" type="datetimeFigureOut">
              <a:rPr lang="en-US" smtClean="0"/>
              <a:pPr/>
              <a:t>6/4/10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8B52E-61F2-4E87-9D1C-5D0A1F0A7D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4.xml"/><Relationship Id="rId13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4.xml"/><Relationship Id="rId3" Type="http://schemas.openxmlformats.org/officeDocument/2006/relationships/slideLayout" Target="../slideLayouts/slideLayout15.xml"/><Relationship Id="rId4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7.xml"/><Relationship Id="rId6" Type="http://schemas.openxmlformats.org/officeDocument/2006/relationships/slideLayout" Target="../slideLayouts/slideLayout18.xml"/><Relationship Id="rId7" Type="http://schemas.openxmlformats.org/officeDocument/2006/relationships/slideLayout" Target="../slideLayouts/slideLayout19.xml"/><Relationship Id="rId8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57401"/>
            <a:ext cx="8229600" cy="3962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71129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F7EEAF4-0BC4-4D77-AF0E-7221B4AB2ABC}" type="datetimeFigureOut">
              <a:rPr lang="en-US" smtClean="0">
                <a:solidFill>
                  <a:srgbClr val="DEDEDE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6/4/10</a:t>
            </a:fld>
            <a:endParaRPr lang="en-US">
              <a:solidFill>
                <a:srgbClr val="DEDEDE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DEDEDE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67200" y="6356350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9FDF219-CC24-4985-B8E4-E30D5717DD44}" type="slidenum">
              <a:rPr lang="en-US" smtClean="0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latin typeface="Arial" charset="0"/>
              <a:cs typeface="Arial" charset="0"/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16" r:id="rId1"/>
    <p:sldLayoutId id="2147483717" r:id="rId2"/>
    <p:sldLayoutId id="2147483718" r:id="rId3"/>
    <p:sldLayoutId id="2147483719" r:id="rId4"/>
    <p:sldLayoutId id="2147483720" r:id="rId5"/>
    <p:sldLayoutId id="2147483721" r:id="rId6"/>
    <p:sldLayoutId id="2147483722" r:id="rId7"/>
    <p:sldLayoutId id="2147483723" r:id="rId8"/>
    <p:sldLayoutId id="2147483724" r:id="rId9"/>
    <p:sldLayoutId id="2147483725" r:id="rId10"/>
    <p:sldLayoutId id="2147483726" r:id="rId11"/>
    <p:sldLayoutId id="2147483727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800" b="1" kern="1200">
          <a:solidFill>
            <a:schemeClr val="tx1"/>
          </a:solidFill>
          <a:effectLst>
            <a:outerShdw blurRad="50800" dist="50800" dir="2700000" algn="tl" rotWithShape="0">
              <a:schemeClr val="bg1">
                <a:alpha val="30000"/>
              </a:scheme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" pitchFamily="2" charset="2"/>
        <a:buChar char=""/>
        <a:defRPr sz="2400" b="1" kern="1200">
          <a:solidFill>
            <a:schemeClr val="tx1"/>
          </a:solidFill>
          <a:effectLst>
            <a:outerShdw blurRad="50800" dist="50800" dir="270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ct val="20000"/>
        </a:spcBef>
        <a:buClr>
          <a:schemeClr val="accent2"/>
        </a:buClr>
        <a:buSzPct val="90000"/>
        <a:buFont typeface="Wingdings" pitchFamily="2" charset="2"/>
        <a:buChar char=""/>
        <a:defRPr sz="2200" b="1" kern="1200">
          <a:solidFill>
            <a:schemeClr val="tx1"/>
          </a:solidFill>
          <a:effectLst>
            <a:outerShdw blurRad="50800" dist="50800" dir="270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" pitchFamily="2" charset="2"/>
        <a:buChar char=""/>
        <a:defRPr sz="2000" b="1" kern="1200">
          <a:solidFill>
            <a:schemeClr val="tx1"/>
          </a:solidFill>
          <a:effectLst>
            <a:outerShdw blurRad="50800" dist="50800" dir="270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ct val="20000"/>
        </a:spcBef>
        <a:buClr>
          <a:schemeClr val="accent2"/>
        </a:buClr>
        <a:buSzPct val="90000"/>
        <a:buFont typeface="Wingdings" pitchFamily="2" charset="2"/>
        <a:buChar char=""/>
        <a:defRPr sz="1800" b="1" kern="1200">
          <a:solidFill>
            <a:schemeClr val="tx1"/>
          </a:solidFill>
          <a:effectLst>
            <a:outerShdw blurRad="50800" dist="50800" dir="270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" pitchFamily="2" charset="2"/>
        <a:buChar char=""/>
        <a:defRPr sz="1800" b="1" kern="1200">
          <a:solidFill>
            <a:schemeClr val="tx1"/>
          </a:solidFill>
          <a:effectLst>
            <a:outerShdw blurRad="50800" dist="50800" dir="270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57401"/>
            <a:ext cx="8229600" cy="3962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71129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F7EEAF4-0BC4-4D77-AF0E-7221B4AB2ABC}" type="datetimeFigureOut">
              <a:rPr lang="en-US" smtClean="0">
                <a:solidFill>
                  <a:srgbClr val="DEDEDE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6/4/10</a:t>
            </a:fld>
            <a:endParaRPr lang="en-US">
              <a:solidFill>
                <a:srgbClr val="DEDEDE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DEDEDE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67200" y="6356350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9FDF219-CC24-4985-B8E4-E30D5717DD44}" type="slidenum">
              <a:rPr lang="en-US" smtClean="0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latin typeface="Arial" charset="0"/>
              <a:cs typeface="Arial" charset="0"/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31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37" r:id="rId9"/>
    <p:sldLayoutId id="2147483738" r:id="rId10"/>
    <p:sldLayoutId id="2147483739" r:id="rId11"/>
    <p:sldLayoutId id="214748374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800" b="1" kern="1200">
          <a:solidFill>
            <a:schemeClr val="tx1"/>
          </a:solidFill>
          <a:effectLst>
            <a:outerShdw blurRad="50800" dist="50800" dir="2700000" algn="tl" rotWithShape="0">
              <a:schemeClr val="bg1">
                <a:alpha val="30000"/>
              </a:scheme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" pitchFamily="2" charset="2"/>
        <a:buChar char=""/>
        <a:defRPr sz="2400" b="1" kern="1200">
          <a:solidFill>
            <a:schemeClr val="tx1"/>
          </a:solidFill>
          <a:effectLst>
            <a:outerShdw blurRad="50800" dist="50800" dir="270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ct val="20000"/>
        </a:spcBef>
        <a:buClr>
          <a:schemeClr val="accent2"/>
        </a:buClr>
        <a:buSzPct val="90000"/>
        <a:buFont typeface="Wingdings" pitchFamily="2" charset="2"/>
        <a:buChar char=""/>
        <a:defRPr sz="2200" b="1" kern="1200">
          <a:solidFill>
            <a:schemeClr val="tx1"/>
          </a:solidFill>
          <a:effectLst>
            <a:outerShdw blurRad="50800" dist="50800" dir="270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" pitchFamily="2" charset="2"/>
        <a:buChar char=""/>
        <a:defRPr sz="2000" b="1" kern="1200">
          <a:solidFill>
            <a:schemeClr val="tx1"/>
          </a:solidFill>
          <a:effectLst>
            <a:outerShdw blurRad="50800" dist="50800" dir="270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ct val="20000"/>
        </a:spcBef>
        <a:buClr>
          <a:schemeClr val="accent2"/>
        </a:buClr>
        <a:buSzPct val="90000"/>
        <a:buFont typeface="Wingdings" pitchFamily="2" charset="2"/>
        <a:buChar char=""/>
        <a:defRPr sz="1800" b="1" kern="1200">
          <a:solidFill>
            <a:schemeClr val="tx1"/>
          </a:solidFill>
          <a:effectLst>
            <a:outerShdw blurRad="50800" dist="50800" dir="270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" pitchFamily="2" charset="2"/>
        <a:buChar char=""/>
        <a:defRPr sz="1800" b="1" kern="1200">
          <a:solidFill>
            <a:schemeClr val="tx1"/>
          </a:solidFill>
          <a:effectLst>
            <a:outerShdw blurRad="50800" dist="50800" dir="270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learninginhand.com/" TargetMode="External"/><Relationship Id="rId4" Type="http://schemas.openxmlformats.org/officeDocument/2006/relationships/hyperlink" Target="http://podcastingforbeginners.wikispaces.com/" TargetMode="External"/><Relationship Id="rId5" Type="http://schemas.openxmlformats.org/officeDocument/2006/relationships/hyperlink" Target="http://edweb.sdsu.edu/courses/edtec700/POD/resources.htm" TargetMode="External"/><Relationship Id="rId6" Type="http://schemas.openxmlformats.org/officeDocument/2006/relationships/hyperlink" Target="http://etc.usf.edu/lit2go/index.htm" TargetMode="External"/><Relationship Id="rId7" Type="http://schemas.openxmlformats.org/officeDocument/2006/relationships/hyperlink" Target="http://edcommunity.apple.com/ali/story.php?itemID=11850&amp;version=7690&amp;page=2" TargetMode="External"/><Relationship Id="rId8" Type="http://schemas.openxmlformats.org/officeDocument/2006/relationships/hyperlink" Target="http://webtools4u2use.wikispaces.com/Audio+&amp;+Podcasting" TargetMode="External"/><Relationship Id="rId9" Type="http://schemas.openxmlformats.org/officeDocument/2006/relationships/hyperlink" Target="http://poducateme.com/" TargetMode="External"/><Relationship Id="rId10" Type="http://schemas.openxmlformats.org/officeDocument/2006/relationships/hyperlink" Target="http://groups.diigo.com/ADEpodcasting/bookmark/tag/podcasts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9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learninginhand.com/OurCity" TargetMode="External"/><Relationship Id="rId4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hyperlink" Target="http://zamzar.com/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11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Relationship Id="rId3" Type="http://schemas.openxmlformats.org/officeDocument/2006/relationships/hyperlink" Target="http://www.how-to-podcast-tutorial.com/17-audacity-tutorial.htm" TargetMode="Externa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skype.com/intl/en-us/home" TargetMode="External"/><Relationship Id="rId3" Type="http://schemas.openxmlformats.org/officeDocument/2006/relationships/hyperlink" Target="http://www.skype.com/intl/en-us/support/user-guides/" TargetMode="Externa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teachingdegree.org/2009/06/30/50-awesome-ways-to-use-skype-in-the-classroom/" TargetMode="Externa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schoollibraryjournal.com/article/CA6673572.html" TargetMode="Externa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teachingdegree.org/2009/06/30/50-awesome-ways-to-use-skype-in-the-classroom/" TargetMode="Externa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ordle.net" TargetMode="External"/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4" Type="http://schemas.openxmlformats.org/officeDocument/2006/relationships/hyperlink" Target="http://www.youtube.com/watchv=qBgO30h2cY8&amp;feature=related" TargetMode="External"/><Relationship Id="rId5" Type="http://schemas.openxmlformats.org/officeDocument/2006/relationships/image" Target="../media/image6.png"/><Relationship Id="rId1" Type="http://schemas.openxmlformats.org/officeDocument/2006/relationships/video" Target="file://localhost/Volumes/NO%20NAME/Tech%20Day%202010/Podcasting%20-%20in%20Plain%20English_1.mov" TargetMode="External"/><Relationship Id="rId2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audacity.sourceforge.net/" TargetMode="External"/><Relationship Id="rId4" Type="http://schemas.openxmlformats.org/officeDocument/2006/relationships/hyperlink" Target="http://www.how-to-podcast-tutorial.com/17-audacity-tutorial.htm" TargetMode="External"/><Relationship Id="rId5" Type="http://schemas.openxmlformats.org/officeDocument/2006/relationships/hyperlink" Target="http://www.gabcast.com" TargetMode="External"/><Relationship Id="rId6" Type="http://schemas.openxmlformats.org/officeDocument/2006/relationships/hyperlink" Target="http://www.gcast.com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bs.org/wgbh/nova/sciencenow/rss/" TargetMode="External"/><Relationship Id="rId4" Type="http://schemas.openxmlformats.org/officeDocument/2006/relationships/hyperlink" Target="http://askabiologist.asu.edu/explore/watch_listen" TargetMode="External"/><Relationship Id="rId5" Type="http://schemas.openxmlformats.org/officeDocument/2006/relationships/hyperlink" Target="http://ted.com/" TargetMode="External"/><Relationship Id="rId6" Type="http://schemas.openxmlformats.org/officeDocument/2006/relationships/hyperlink" Target="http://k12podcasts.pbworks.com/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techsavvygirls.wikispaces.com/" TargetMode="External"/><Relationship Id="rId4" Type="http://schemas.openxmlformats.org/officeDocument/2006/relationships/hyperlink" Target="http://electronics.howstuffworks.com/hsw-podcast.htm" TargetMode="External"/><Relationship Id="rId5" Type="http://schemas.openxmlformats.org/officeDocument/2006/relationships/hyperlink" Target="http://www.scientificamerican.com/podcast/" TargetMode="External"/><Relationship Id="rId6" Type="http://schemas.openxmlformats.org/officeDocument/2006/relationships/hyperlink" Target="http://laboutloud.com/" TargetMode="External"/><Relationship Id="rId7" Type="http://schemas.openxmlformats.org/officeDocument/2006/relationships/hyperlink" Target="http://americanhistory.si.edu/about/faq.cfm?key=55&amp;faqkey=108" TargetMode="External"/><Relationship Id="rId8" Type="http://schemas.openxmlformats.org/officeDocument/2006/relationships/hyperlink" Target="http://www.nationalgeographic.com/podcasts/" TargetMode="External"/><Relationship Id="rId9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4" Type="http://schemas.openxmlformats.org/officeDocument/2006/relationships/hyperlink" Target="http://www.youtube.com/watch?v=Mp_Sre-3dNQ" TargetMode="External"/><Relationship Id="rId5" Type="http://schemas.openxmlformats.org/officeDocument/2006/relationships/image" Target="../media/image8.png"/><Relationship Id="rId1" Type="http://schemas.openxmlformats.org/officeDocument/2006/relationships/video" Target="file://localhost/Volumes/NO%20NAME/Tech%20Day%202010/iTunesU.wmv" TargetMode="External"/><Relationship Id="rId2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14800" y="1572768"/>
            <a:ext cx="4800600" cy="307543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Two Tools for the Classroom:</a:t>
            </a:r>
            <a:br>
              <a:rPr lang="en-US" b="1" dirty="0" smtClean="0"/>
            </a:br>
            <a:r>
              <a:rPr lang="en-US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Podcasting</a:t>
            </a:r>
            <a:r>
              <a:rPr lang="en-US" b="1" dirty="0" smtClean="0"/>
              <a:t> and </a:t>
            </a:r>
            <a:r>
              <a:rPr lang="en-US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Skype</a:t>
            </a:r>
            <a:endParaRPr lang="en-US" b="1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33800" y="5410200"/>
            <a:ext cx="4910328" cy="886968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Cindy Sheets</a:t>
            </a:r>
          </a:p>
          <a:p>
            <a:r>
              <a:rPr lang="en-US" dirty="0" smtClean="0"/>
              <a:t>Tech Day 2010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295400" y="381000"/>
            <a:ext cx="2514600" cy="365644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Resources</a:t>
            </a:r>
          </a:p>
        </p:txBody>
      </p:sp>
      <p:sp>
        <p:nvSpPr>
          <p:cNvPr id="10243" name="Rectangle 3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5029199"/>
          </a:xfrm>
        </p:spPr>
        <p:txBody>
          <a:bodyPr>
            <a:normAutofit fontScale="77500" lnSpcReduction="20000"/>
          </a:bodyPr>
          <a:lstStyle/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en-US" sz="3077" dirty="0" smtClean="0">
                <a:hlinkClick r:id="rId3"/>
              </a:rPr>
              <a:t>http://Learninginhand.com</a:t>
            </a:r>
            <a:endParaRPr lang="en-US" sz="3077" dirty="0" smtClean="0"/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en-US" sz="3077" dirty="0" smtClean="0">
                <a:hlinkClick r:id="rId4"/>
              </a:rPr>
              <a:t>http://podcastingforbeginners.wikispaces.com/</a:t>
            </a:r>
            <a:endParaRPr lang="en-US" sz="2769" dirty="0" smtClean="0"/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en-US" sz="3077" dirty="0" smtClean="0">
                <a:hlinkClick r:id="rId5"/>
              </a:rPr>
              <a:t>Bernie </a:t>
            </a:r>
            <a:r>
              <a:rPr lang="en-US" sz="3077" dirty="0" smtClean="0">
                <a:hlinkClick r:id="rId5"/>
              </a:rPr>
              <a:t>Dodge's Resources for Educational Podcasting</a:t>
            </a:r>
            <a:endParaRPr lang="en-US" sz="3077" dirty="0" smtClean="0"/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en-US" sz="3077" dirty="0" smtClean="0">
                <a:hlinkClick r:id="rId6"/>
              </a:rPr>
              <a:t>Lit2Go: MP3 Stories and Poems</a:t>
            </a:r>
            <a:r>
              <a:rPr lang="en-US" sz="3077" dirty="0" smtClean="0"/>
              <a:t> 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en-US" sz="3077" dirty="0" smtClean="0">
                <a:hlinkClick r:id="rId7"/>
              </a:rPr>
              <a:t>Apple Learning Interchange - iPods and iTunes in the Classroom </a:t>
            </a:r>
            <a:endParaRPr lang="en-US" sz="3077" dirty="0" smtClean="0"/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en-US" sz="3077" dirty="0" smtClean="0">
                <a:hlinkClick r:id="rId8"/>
              </a:rPr>
              <a:t>WebTools4u2use &gt;&gt; Audio &amp; Podcasting</a:t>
            </a:r>
            <a:r>
              <a:rPr lang="en-US" sz="3077" dirty="0" smtClean="0"/>
              <a:t> 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en-US" sz="3400" dirty="0" smtClean="0">
                <a:hlinkClick r:id="rId9"/>
              </a:rPr>
              <a:t>Podcasting in Education | PoducateMe</a:t>
            </a:r>
            <a:endParaRPr lang="en-US" sz="3400" dirty="0" smtClean="0"/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en-US" sz="3400" dirty="0" smtClean="0">
                <a:hlinkClick r:id="rId10"/>
              </a:rPr>
              <a:t>http</a:t>
            </a:r>
            <a:r>
              <a:rPr lang="en-US" sz="3400" dirty="0" smtClean="0">
                <a:hlinkClick r:id="rId10"/>
              </a:rPr>
              <a:t>://groups.diigo.com/ADEpodcasting/bookmark/tag/podcasts</a:t>
            </a:r>
            <a:endParaRPr lang="en-US" sz="3400" dirty="0" smtClean="0"/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endParaRPr lang="en-US" sz="2000" dirty="0" smtClean="0"/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endParaRPr lang="en-US" sz="2000" dirty="0" smtClean="0"/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 Want to Be a Producer!</a:t>
            </a:r>
          </a:p>
        </p:txBody>
      </p:sp>
      <p:sp>
        <p:nvSpPr>
          <p:cNvPr id="20483" name="Rectangle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/>
            <a:r>
              <a:rPr lang="en-US" smtClean="0"/>
              <a:t>Listen to other podcasts</a:t>
            </a:r>
          </a:p>
          <a:p>
            <a:pPr eaLnBrk="1" hangingPunct="1"/>
            <a:r>
              <a:rPr lang="en-US" smtClean="0"/>
              <a:t>Plan</a:t>
            </a:r>
          </a:p>
          <a:p>
            <a:pPr eaLnBrk="1" hangingPunct="1"/>
            <a:r>
              <a:rPr lang="en-US" smtClean="0"/>
              <a:t>Research</a:t>
            </a:r>
          </a:p>
          <a:p>
            <a:pPr eaLnBrk="1" hangingPunct="1"/>
            <a:r>
              <a:rPr lang="en-US" smtClean="0"/>
              <a:t>Write</a:t>
            </a:r>
          </a:p>
          <a:p>
            <a:pPr eaLnBrk="1" hangingPunct="1"/>
            <a:r>
              <a:rPr lang="en-US" sz="3600" b="1" smtClean="0"/>
              <a:t>Rehearse/practice</a:t>
            </a:r>
          </a:p>
          <a:p>
            <a:pPr eaLnBrk="1" hangingPunct="1"/>
            <a:r>
              <a:rPr lang="en-US" smtClean="0"/>
              <a:t>Record</a:t>
            </a:r>
          </a:p>
          <a:p>
            <a:pPr eaLnBrk="1" hangingPunct="1"/>
            <a:r>
              <a:rPr lang="en-US" smtClean="0"/>
              <a:t>Publish</a:t>
            </a:r>
          </a:p>
          <a:p>
            <a:pPr eaLnBrk="1" hangingPunct="1"/>
            <a:endParaRPr lang="en-US" smtClean="0"/>
          </a:p>
        </p:txBody>
      </p:sp>
      <p:pic>
        <p:nvPicPr>
          <p:cNvPr id="20484" name="Picture 4" descr="rockclimbing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86400" y="1981200"/>
            <a:ext cx="2743200" cy="3919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Content</a:t>
            </a:r>
          </a:p>
        </p:txBody>
      </p:sp>
      <p:sp>
        <p:nvSpPr>
          <p:cNvPr id="19459" name="Rectangle 4"/>
          <p:cNvSpPr>
            <a:spLocks noGrp="1"/>
          </p:cNvSpPr>
          <p:nvPr>
            <p:ph idx="1"/>
          </p:nvPr>
        </p:nvSpPr>
        <p:spPr>
          <a:xfrm>
            <a:off x="533400" y="1828800"/>
            <a:ext cx="4721225" cy="4495800"/>
          </a:xfrm>
        </p:spPr>
        <p:txBody>
          <a:bodyPr>
            <a:normAutofit fontScale="85000" lnSpcReduction="20000"/>
          </a:bodyPr>
          <a:lstStyle/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en-US" sz="2800" dirty="0" smtClean="0"/>
              <a:t>What are students learning?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en-US" sz="2800" dirty="0" smtClean="0"/>
              <a:t>What do students know?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en-US" sz="2800" dirty="0" smtClean="0"/>
              <a:t>What can they share?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en-US" sz="2800" dirty="0" smtClean="0"/>
              <a:t>Who will the audience be?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en-US" sz="2800" dirty="0" smtClean="0"/>
              <a:t>	virtual field trips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en-US" sz="2800" dirty="0" smtClean="0"/>
              <a:t>	careers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en-US" sz="2800" dirty="0" smtClean="0"/>
              <a:t>	study guides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en-US" sz="2800" dirty="0" smtClean="0"/>
              <a:t>     book talks . . . 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en-US" sz="2800" dirty="0" smtClean="0"/>
              <a:t>	fluency podcasts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endParaRPr lang="en-US" sz="2800" dirty="0" smtClean="0"/>
          </a:p>
        </p:txBody>
      </p:sp>
      <p:sp>
        <p:nvSpPr>
          <p:cNvPr id="19460" name="Rectangle 3"/>
          <p:cNvSpPr>
            <a:spLocks noChangeArrowheads="1"/>
          </p:cNvSpPr>
          <p:nvPr/>
        </p:nvSpPr>
        <p:spPr bwMode="auto">
          <a:xfrm>
            <a:off x="5486400" y="2133600"/>
            <a:ext cx="3429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800" dirty="0">
                <a:hlinkClick r:id="rId3"/>
              </a:rPr>
              <a:t>Our City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/>
              <a:t>Classy Kansas City</a:t>
            </a:r>
          </a:p>
        </p:txBody>
      </p:sp>
      <p:pic>
        <p:nvPicPr>
          <p:cNvPr id="19461" name="Picture 4" descr="OurCityHeaderColor.gif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91200" y="3810000"/>
            <a:ext cx="2997200" cy="160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Other Options For Creation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Skype (record session)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Photo Story 3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iMovie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MovieMaker</a:t>
            </a:r>
          </a:p>
          <a:p>
            <a:pPr eaLnBrk="1" hangingPunct="1">
              <a:lnSpc>
                <a:spcPct val="90000"/>
              </a:lnSpc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Final Product</a:t>
            </a:r>
          </a:p>
        </p:txBody>
      </p:sp>
      <p:sp>
        <p:nvSpPr>
          <p:cNvPr id="23555" name="Rectangle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Publish to a web site</a:t>
            </a:r>
          </a:p>
          <a:p>
            <a:pPr eaLnBrk="1" hangingPunct="1"/>
            <a:r>
              <a:rPr lang="en-US" dirty="0" smtClean="0"/>
              <a:t>RSS feed  (Really Simple Syndication)</a:t>
            </a:r>
          </a:p>
          <a:p>
            <a:pPr eaLnBrk="1" hangingPunct="1"/>
            <a:r>
              <a:rPr lang="en-US" dirty="0" smtClean="0"/>
              <a:t>Subscriptions</a:t>
            </a:r>
          </a:p>
          <a:p>
            <a:pPr eaLnBrk="1" hangingPunct="1"/>
            <a:r>
              <a:rPr lang="en-US" dirty="0" smtClean="0"/>
              <a:t>Converting Files</a:t>
            </a:r>
          </a:p>
          <a:p>
            <a:pPr lvl="1"/>
            <a:r>
              <a:rPr lang="en-US" dirty="0" smtClean="0">
                <a:hlinkClick r:id="rId3"/>
              </a:rPr>
              <a:t>Zamzar.com</a:t>
            </a: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eaLnBrk="1" hangingPunct="1">
              <a:buFont typeface="Arial" charset="0"/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Hosting – </a:t>
            </a:r>
            <a:r>
              <a:rPr lang="en-US" sz="4000" dirty="0" smtClean="0"/>
              <a:t>where will it be posted?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School Server</a:t>
            </a:r>
          </a:p>
          <a:p>
            <a:pPr eaLnBrk="1" hangingPunct="1"/>
            <a:r>
              <a:rPr lang="en-US" dirty="0" smtClean="0"/>
              <a:t>Web Back Pack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Very limited file size</a:t>
            </a:r>
            <a:endParaRPr lang="en-US" dirty="0" smtClean="0"/>
          </a:p>
          <a:p>
            <a:pPr eaLnBrk="1" hangingPunct="1"/>
            <a:r>
              <a:rPr lang="en-US" dirty="0" smtClean="0"/>
              <a:t>Outside the district</a:t>
            </a:r>
            <a:r>
              <a:rPr lang="en-US" dirty="0" smtClean="0"/>
              <a:t>?</a:t>
            </a:r>
          </a:p>
          <a:p>
            <a:pPr eaLnBrk="1" hangingPunct="1">
              <a:buNone/>
            </a:pPr>
            <a:r>
              <a:rPr lang="en-US" dirty="0" smtClean="0"/>
              <a:t>	Free Web Sites</a:t>
            </a:r>
          </a:p>
          <a:p>
            <a:pPr lvl="1"/>
            <a:r>
              <a:rPr lang="en-US" dirty="0" smtClean="0"/>
              <a:t>Google Sites   </a:t>
            </a:r>
          </a:p>
          <a:p>
            <a:pPr lvl="2"/>
            <a:r>
              <a:rPr lang="en-US" dirty="0" err="1" smtClean="0"/>
              <a:t>sites.google.com</a:t>
            </a:r>
            <a:endParaRPr lang="en-US" dirty="0" smtClean="0"/>
          </a:p>
          <a:p>
            <a:pPr lvl="1"/>
            <a:r>
              <a:rPr lang="en-US" dirty="0" err="1" smtClean="0"/>
              <a:t>Weebly.com</a:t>
            </a:r>
            <a:endParaRPr lang="en-US" dirty="0" smtClean="0"/>
          </a:p>
        </p:txBody>
      </p:sp>
      <p:pic>
        <p:nvPicPr>
          <p:cNvPr id="25604" name="Picture 3" descr="pic31450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29250" y="1905000"/>
            <a:ext cx="371475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Let’s Create!</a:t>
            </a:r>
          </a:p>
        </p:txBody>
      </p:sp>
      <p:sp>
        <p:nvSpPr>
          <p:cNvPr id="26627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3"/>
              </a:rPr>
              <a:t>www.how-to-podcast-tutorial.com/17-audacity-tutorial.htm</a:t>
            </a:r>
            <a:endParaRPr lang="en-US" dirty="0" smtClean="0"/>
          </a:p>
          <a:p>
            <a:pPr eaLnBrk="1" hangingPunct="1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990600" y="914400"/>
            <a:ext cx="4910328" cy="2130552"/>
          </a:xfrm>
        </p:spPr>
        <p:txBody>
          <a:bodyPr>
            <a:normAutofit/>
          </a:bodyPr>
          <a:lstStyle/>
          <a:p>
            <a:r>
              <a:rPr lang="en-US" sz="7200" dirty="0" smtClean="0"/>
              <a:t>SKYPE</a:t>
            </a:r>
            <a:endParaRPr lang="en-US" sz="7200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It?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VOIP </a:t>
            </a:r>
          </a:p>
          <a:p>
            <a:pPr lvl="1"/>
            <a:r>
              <a:rPr lang="en-US" dirty="0" smtClean="0"/>
              <a:t>Voice over Internet Protocol</a:t>
            </a:r>
          </a:p>
          <a:p>
            <a:pPr lvl="1"/>
            <a:endParaRPr lang="en-US" dirty="0"/>
          </a:p>
          <a:p>
            <a:r>
              <a:rPr lang="en-US" dirty="0" smtClean="0"/>
              <a:t>IM Chat, Voice or Video Broadcast</a:t>
            </a:r>
          </a:p>
          <a:p>
            <a:r>
              <a:rPr lang="en-US" dirty="0" smtClean="0"/>
              <a:t>Skype.com</a:t>
            </a:r>
          </a:p>
          <a:p>
            <a:r>
              <a:rPr lang="en-US" dirty="0" smtClean="0"/>
              <a:t>FREE to communicate with anyone else using Skype</a:t>
            </a:r>
          </a:p>
          <a:p>
            <a:r>
              <a:rPr lang="en-US" dirty="0" smtClean="0"/>
              <a:t>As Seen on TV:  Oprah, News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 I Need?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Computer with Internet access</a:t>
            </a:r>
          </a:p>
          <a:p>
            <a:r>
              <a:rPr lang="en-US" dirty="0" smtClean="0"/>
              <a:t>Microphone for voice chat</a:t>
            </a:r>
          </a:p>
          <a:p>
            <a:r>
              <a:rPr lang="en-US" dirty="0" smtClean="0"/>
              <a:t>Webcam for video chat</a:t>
            </a:r>
          </a:p>
          <a:p>
            <a:r>
              <a:rPr lang="en-US" dirty="0" smtClean="0"/>
              <a:t>Download of Skype software</a:t>
            </a:r>
          </a:p>
          <a:p>
            <a:r>
              <a:rPr lang="en-US" dirty="0" smtClean="0"/>
              <a:t>Contacts!! Someone to talk to!</a:t>
            </a:r>
          </a:p>
          <a:p>
            <a:pPr lvl="1"/>
            <a:r>
              <a:rPr lang="en-US" dirty="0" smtClean="0"/>
              <a:t>Relatives, grandchildren, friends and children living out of town, other classrooms, other teachers,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/>
          </p:cNvSpPr>
          <p:nvPr>
            <p:ph type="ctrTitle"/>
          </p:nvPr>
        </p:nvSpPr>
        <p:spPr>
          <a:xfrm>
            <a:off x="609600" y="1066800"/>
            <a:ext cx="4910328" cy="213055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10600" dirty="0" smtClean="0"/>
              <a:t>Podcasts</a:t>
            </a:r>
          </a:p>
        </p:txBody>
      </p:sp>
      <p:sp>
        <p:nvSpPr>
          <p:cNvPr id="10243" name="Rectang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to Get Help!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http://www.skype.com/intl/en-us/home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>
                <a:hlinkClick r:id="rId3"/>
              </a:rPr>
              <a:t>http://www.skype.com/intl/en-us/support/user-guides/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Use Skype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Create your personal contact name</a:t>
            </a:r>
          </a:p>
          <a:p>
            <a:r>
              <a:rPr lang="en-US" dirty="0" smtClean="0"/>
              <a:t>Search for other contacts</a:t>
            </a:r>
          </a:p>
          <a:p>
            <a:r>
              <a:rPr lang="en-US" dirty="0" smtClean="0"/>
              <a:t>Settings . . . .</a:t>
            </a:r>
          </a:p>
          <a:p>
            <a:r>
              <a:rPr lang="en-US" dirty="0" smtClean="0"/>
              <a:t>Click to text chat</a:t>
            </a:r>
          </a:p>
          <a:p>
            <a:r>
              <a:rPr lang="en-US" dirty="0" smtClean="0"/>
              <a:t>Call for voice chat</a:t>
            </a:r>
          </a:p>
          <a:p>
            <a:r>
              <a:rPr lang="en-US" dirty="0" smtClean="0"/>
              <a:t>Group conversation or chats (no group video chat)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Can I Do With Skype?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724399"/>
          </a:xfrm>
        </p:spPr>
        <p:txBody>
          <a:bodyPr>
            <a:normAutofit fontScale="40000" lnSpcReduction="20000"/>
          </a:bodyPr>
          <a:lstStyle/>
          <a:p>
            <a:r>
              <a:rPr lang="en-US" sz="4900" dirty="0" smtClean="0"/>
              <a:t>Communicate with other teachers, classes, online meetings</a:t>
            </a:r>
          </a:p>
          <a:p>
            <a:pPr lvl="1"/>
            <a:r>
              <a:rPr lang="en-US" sz="4900" dirty="0" smtClean="0"/>
              <a:t>Send files through Skype</a:t>
            </a:r>
          </a:p>
          <a:p>
            <a:r>
              <a:rPr lang="en-US" sz="4900" dirty="0" smtClean="0"/>
              <a:t>Ask an expert</a:t>
            </a:r>
          </a:p>
          <a:p>
            <a:r>
              <a:rPr lang="en-US" sz="4900" dirty="0" smtClean="0"/>
              <a:t>Video conference with other teachers, classrooms</a:t>
            </a:r>
            <a:endParaRPr lang="en-US" sz="4900" dirty="0" smtClean="0">
              <a:hlinkClick r:id="rId2"/>
            </a:endParaRPr>
          </a:p>
          <a:p>
            <a:r>
              <a:rPr lang="en-US" sz="5000" dirty="0" smtClean="0"/>
              <a:t>Guest lectures</a:t>
            </a:r>
          </a:p>
          <a:p>
            <a:r>
              <a:rPr lang="en-US" sz="5000" dirty="0" smtClean="0"/>
              <a:t>Author interviews</a:t>
            </a:r>
          </a:p>
          <a:p>
            <a:r>
              <a:rPr lang="en-US" sz="5000" dirty="0" smtClean="0"/>
              <a:t>Foreign Language</a:t>
            </a:r>
          </a:p>
          <a:p>
            <a:r>
              <a:rPr lang="en-US" sz="5000" dirty="0" smtClean="0"/>
              <a:t>Virtual Field Trip</a:t>
            </a:r>
          </a:p>
          <a:p>
            <a:r>
              <a:rPr lang="en-US" sz="5000" dirty="0" smtClean="0"/>
              <a:t>Share a presentation</a:t>
            </a:r>
          </a:p>
          <a:p>
            <a:r>
              <a:rPr lang="en-US" sz="5000" dirty="0" smtClean="0"/>
              <a:t>Teach a home-bound student (or teacher!)</a:t>
            </a:r>
            <a:endParaRPr lang="en-US" sz="5000" dirty="0" smtClean="0">
              <a:hlinkClick r:id="rId2"/>
            </a:endParaRPr>
          </a:p>
          <a:p>
            <a:endParaRPr lang="en-US" dirty="0" smtClean="0">
              <a:hlinkClick r:id="rId2"/>
            </a:endParaRPr>
          </a:p>
          <a:p>
            <a:endParaRPr lang="en-US" dirty="0" smtClean="0">
              <a:hlinkClick r:id="rId2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Authors Who Will Skype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http://www.schoollibraryjournal.com/article/CA6673572.html</a:t>
            </a:r>
            <a:endParaRPr lang="en-US" dirty="0" smtClean="0"/>
          </a:p>
          <a:p>
            <a:pPr lvl="1"/>
            <a:r>
              <a:rPr lang="en-US" dirty="0" smtClean="0"/>
              <a:t>20 minutes free Skype conference call with authors</a:t>
            </a:r>
          </a:p>
          <a:p>
            <a:pPr lvl="1"/>
            <a:r>
              <a:rPr lang="en-US" dirty="0" smtClean="0"/>
              <a:t>Fee for longer/more in-depth visits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914400" y="1828800"/>
            <a:ext cx="59436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>
                <a:hlinkClick r:id="rId2"/>
              </a:rPr>
              <a:t>http://www.teachingdegree.org/2009/06/30/50-awesome-ways-to-use-skype-in-the-classroom/</a:t>
            </a:r>
            <a:endParaRPr lang="en-US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5"/>
          <p:cNvSpPr txBox="1">
            <a:spLocks noChangeArrowheads="1"/>
          </p:cNvSpPr>
          <p:nvPr/>
        </p:nvSpPr>
        <p:spPr bwMode="auto">
          <a:xfrm>
            <a:off x="228600" y="6096000"/>
            <a:ext cx="3048000" cy="630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dirty="0"/>
              <a:t>Created with </a:t>
            </a:r>
            <a:r>
              <a:rPr lang="en-US" sz="1400" dirty="0" err="1"/>
              <a:t>Wordle</a:t>
            </a:r>
            <a:r>
              <a:rPr lang="en-US" sz="1400" dirty="0"/>
              <a:t>  </a:t>
            </a:r>
            <a:r>
              <a:rPr lang="en-US" sz="1400" dirty="0" smtClean="0">
                <a:hlinkClick r:id="rId3"/>
              </a:rPr>
              <a:t>www.wordle.net</a:t>
            </a:r>
            <a:endParaRPr lang="en-US" sz="1400" dirty="0" smtClean="0"/>
          </a:p>
          <a:p>
            <a:pPr>
              <a:spcBef>
                <a:spcPct val="50000"/>
              </a:spcBef>
            </a:pPr>
            <a:endParaRPr lang="en-US" sz="1400" dirty="0"/>
          </a:p>
        </p:txBody>
      </p:sp>
      <p:pic>
        <p:nvPicPr>
          <p:cNvPr id="13315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4" cstate="print"/>
          <a:srcRect l="-266" t="8475" r="21451" b="30508"/>
          <a:stretch>
            <a:fillRect/>
          </a:stretch>
        </p:blipFill>
        <p:spPr>
          <a:xfrm>
            <a:off x="-30163" y="0"/>
            <a:ext cx="9174163" cy="57150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What is a Podcast?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320040" indent="-32004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dirty="0" smtClean="0"/>
              <a:t>		</a:t>
            </a:r>
          </a:p>
          <a:p>
            <a:pPr marL="320040" indent="-32004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sz="17200" dirty="0" smtClean="0">
                <a:solidFill>
                  <a:srgbClr val="FFFF00"/>
                </a:solidFill>
              </a:rPr>
              <a:t>Personal On Demand</a:t>
            </a:r>
          </a:p>
          <a:p>
            <a:pPr marL="320040" indent="-32004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n-US" dirty="0" smtClean="0"/>
          </a:p>
          <a:p>
            <a:pPr marL="320040" indent="-32004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dirty="0" smtClean="0"/>
              <a:t>			</a:t>
            </a:r>
            <a:r>
              <a:rPr lang="en-US" sz="9600" dirty="0" smtClean="0"/>
              <a:t>Broadcast</a:t>
            </a:r>
          </a:p>
          <a:p>
            <a:pPr marL="320040" indent="-32004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sz="4923" dirty="0" smtClean="0"/>
              <a:t>				</a:t>
            </a:r>
            <a:r>
              <a:rPr lang="en-US" sz="12800" dirty="0" smtClean="0"/>
              <a:t>iPod</a:t>
            </a:r>
          </a:p>
          <a:p>
            <a:pPr marL="320040" indent="-32004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sz="4923" dirty="0" smtClean="0"/>
              <a:t>				</a:t>
            </a:r>
          </a:p>
          <a:p>
            <a:pPr marL="320040" indent="-32004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sz="4923" dirty="0" smtClean="0"/>
              <a:t>					</a:t>
            </a:r>
            <a:r>
              <a:rPr lang="en-US" sz="11600" dirty="0" smtClean="0"/>
              <a:t>or Video Cast</a:t>
            </a:r>
          </a:p>
          <a:p>
            <a:pPr marL="320040" indent="-32004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n-US" dirty="0" smtClean="0"/>
          </a:p>
          <a:p>
            <a:pPr marL="320040" indent="-32004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n-US" dirty="0" smtClean="0"/>
          </a:p>
          <a:p>
            <a:pPr marL="320040" indent="-32004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dirty="0" smtClean="0"/>
              <a:t>	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Podcasting in Plain English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447800" y="6324600"/>
            <a:ext cx="7391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4"/>
              </a:rPr>
              <a:t>http://www.youtube.com/</a:t>
            </a:r>
            <a:r>
              <a:rPr lang="en-US" dirty="0" smtClean="0">
                <a:hlinkClick r:id="rId4"/>
              </a:rPr>
              <a:t>watchv</a:t>
            </a:r>
            <a:r>
              <a:rPr lang="en-US" dirty="0" smtClean="0">
                <a:hlinkClick r:id="rId4"/>
              </a:rPr>
              <a:t>=qBgO30h2cY8&amp;feature=</a:t>
            </a:r>
            <a:r>
              <a:rPr lang="en-US" dirty="0" smtClean="0">
                <a:hlinkClick r:id="rId4"/>
              </a:rPr>
              <a:t>related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8" name="Podcasting - in Plain English_1.mov">
            <a:hlinkClick r:id="" action="ppaction://media"/>
          </p:cNvPr>
          <p:cNvPicPr/>
          <p:nvPr>
            <p:ph idx="1"/>
            <a:videoFile r:link="rId1"/>
          </p:nvPr>
        </p:nvPicPr>
        <p:blipFill>
          <a:blip r:embed="rId5"/>
          <a:stretch>
            <a:fillRect/>
          </a:stretch>
        </p:blipFill>
        <p:spPr>
          <a:xfrm>
            <a:off x="1447800" y="1695450"/>
            <a:ext cx="6096000" cy="45720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vide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Tools</a:t>
            </a:r>
          </a:p>
        </p:txBody>
      </p:sp>
      <p:sp>
        <p:nvSpPr>
          <p:cNvPr id="21507" name="Rectangle 3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30763"/>
          </a:xfrm>
        </p:spPr>
        <p:txBody>
          <a:bodyPr>
            <a:normAutofit fontScale="77500" lnSpcReduction="20000"/>
          </a:bodyPr>
          <a:lstStyle/>
          <a:p>
            <a:pPr eaLnBrk="1" hangingPunct="1">
              <a:lnSpc>
                <a:spcPct val="90000"/>
              </a:lnSpc>
              <a:buFont typeface="Arial" charset="0"/>
              <a:buNone/>
            </a:pPr>
            <a:endParaRPr lang="en-US" dirty="0" smtClean="0"/>
          </a:p>
          <a:p>
            <a:pPr eaLnBrk="1" hangingPunct="1">
              <a:lnSpc>
                <a:spcPct val="90000"/>
              </a:lnSpc>
            </a:pPr>
            <a:r>
              <a:rPr lang="en-US" dirty="0" err="1" smtClean="0"/>
              <a:t>Garageband</a:t>
            </a:r>
            <a:r>
              <a:rPr lang="en-US" dirty="0" smtClean="0"/>
              <a:t> (MAC)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Comes loaded on Apple computers, audio and video</a:t>
            </a:r>
          </a:p>
          <a:p>
            <a:pPr eaLnBrk="1" hangingPunct="1">
              <a:lnSpc>
                <a:spcPct val="90000"/>
              </a:lnSpc>
            </a:pPr>
            <a:endParaRPr lang="en-US" dirty="0" smtClean="0"/>
          </a:p>
          <a:p>
            <a:pPr eaLnBrk="1" hangingPunct="1">
              <a:lnSpc>
                <a:spcPct val="90000"/>
              </a:lnSpc>
            </a:pPr>
            <a:r>
              <a:rPr lang="en-US" dirty="0" smtClean="0">
                <a:solidFill>
                  <a:srgbClr val="FFFF00"/>
                </a:solidFill>
              </a:rPr>
              <a:t>Audacity</a:t>
            </a:r>
            <a:r>
              <a:rPr lang="en-US" dirty="0" smtClean="0"/>
              <a:t> </a:t>
            </a:r>
            <a:r>
              <a:rPr lang="en-US" dirty="0" smtClean="0">
                <a:hlinkClick r:id="rId3"/>
              </a:rPr>
              <a:t>http://audacity.sourceforge.net</a:t>
            </a:r>
            <a:endParaRPr lang="en-US" dirty="0" smtClean="0"/>
          </a:p>
          <a:p>
            <a:pPr lvl="1">
              <a:lnSpc>
                <a:spcPct val="90000"/>
              </a:lnSpc>
            </a:pPr>
            <a:r>
              <a:rPr lang="en-US" dirty="0" smtClean="0"/>
              <a:t>Audio only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Audacity video tutorials 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 smtClean="0">
                <a:hlinkClick r:id="rId4"/>
              </a:rPr>
              <a:t>http://www.how-to-podcast-tutorial.com/17-audacity-tutorial.htm</a:t>
            </a:r>
            <a:endParaRPr lang="en-US" dirty="0" smtClean="0"/>
          </a:p>
          <a:p>
            <a:pPr lvl="2" eaLnBrk="1" hangingPunct="1">
              <a:lnSpc>
                <a:spcPct val="90000"/>
              </a:lnSpc>
            </a:pPr>
            <a:endParaRPr lang="en-US" dirty="0" smtClean="0"/>
          </a:p>
          <a:p>
            <a:pPr eaLnBrk="1" hangingPunct="1">
              <a:lnSpc>
                <a:spcPct val="90000"/>
              </a:lnSpc>
            </a:pPr>
            <a:r>
              <a:rPr lang="en-US" dirty="0" err="1" smtClean="0"/>
              <a:t>Gabcast</a:t>
            </a:r>
            <a:r>
              <a:rPr lang="en-US" dirty="0" smtClean="0"/>
              <a:t> </a:t>
            </a:r>
            <a:r>
              <a:rPr lang="en-US" dirty="0" smtClean="0">
                <a:hlinkClick r:id="rId5"/>
              </a:rPr>
              <a:t>www.gabcast.com</a:t>
            </a:r>
            <a:endParaRPr lang="en-US" dirty="0" smtClean="0"/>
          </a:p>
          <a:p>
            <a:pPr eaLnBrk="1" hangingPunct="1">
              <a:lnSpc>
                <a:spcPct val="90000"/>
              </a:lnSpc>
            </a:pPr>
            <a:r>
              <a:rPr lang="en-US" dirty="0" err="1" smtClean="0"/>
              <a:t>Gcast</a:t>
            </a:r>
            <a:r>
              <a:rPr lang="en-US" dirty="0" smtClean="0"/>
              <a:t>    </a:t>
            </a:r>
            <a:r>
              <a:rPr lang="en-US" dirty="0" smtClean="0">
                <a:hlinkClick r:id="rId6"/>
              </a:rPr>
              <a:t>www.gcast.com</a:t>
            </a:r>
            <a:endParaRPr lang="en-US" dirty="0" smtClean="0"/>
          </a:p>
          <a:p>
            <a:pPr eaLnBrk="1" hangingPunct="1">
              <a:lnSpc>
                <a:spcPct val="90000"/>
              </a:lnSpc>
              <a:buNone/>
            </a:pPr>
            <a:endParaRPr lang="en-US" dirty="0" smtClean="0"/>
          </a:p>
          <a:p>
            <a:pPr eaLnBrk="1" hangingPunct="1">
              <a:lnSpc>
                <a:spcPct val="90000"/>
              </a:lnSpc>
            </a:pPr>
            <a:r>
              <a:rPr lang="en-US" dirty="0" smtClean="0">
                <a:solidFill>
                  <a:srgbClr val="FF0000"/>
                </a:solidFill>
              </a:rPr>
              <a:t>Your Computer must have a built-in or add-on microphone!</a:t>
            </a:r>
          </a:p>
          <a:p>
            <a:pPr eaLnBrk="1" hangingPunct="1">
              <a:lnSpc>
                <a:spcPct val="90000"/>
              </a:lnSpc>
            </a:pPr>
            <a:endParaRPr lang="en-US" dirty="0" smtClean="0"/>
          </a:p>
          <a:p>
            <a:pPr eaLnBrk="1" hangingPunct="1">
              <a:lnSpc>
                <a:spcPct val="90000"/>
              </a:lnSpc>
            </a:pPr>
            <a:endParaRPr lang="en-US" dirty="0" smtClean="0"/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Samples</a:t>
            </a:r>
          </a:p>
        </p:txBody>
      </p:sp>
      <p:sp>
        <p:nvSpPr>
          <p:cNvPr id="14339" name="Rectangle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endParaRPr lang="en-US" dirty="0" smtClean="0"/>
          </a:p>
          <a:p>
            <a:r>
              <a:rPr lang="en-US" dirty="0" smtClean="0"/>
              <a:t>Nova and Nova Science </a:t>
            </a:r>
            <a:r>
              <a:rPr lang="en-US" dirty="0" smtClean="0"/>
              <a:t>Now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hlinkClick r:id="rId3"/>
              </a:rPr>
              <a:t>www.pbs.org</a:t>
            </a:r>
            <a:r>
              <a:rPr lang="en-US" dirty="0" smtClean="0">
                <a:hlinkClick r:id="rId3"/>
              </a:rPr>
              <a:t>/wgbh/nova/sciencenow/rss</a:t>
            </a:r>
            <a:r>
              <a:rPr lang="en-US" dirty="0" smtClean="0">
                <a:hlinkClick r:id="rId3"/>
              </a:rPr>
              <a:t>/</a:t>
            </a:r>
            <a:endParaRPr lang="en-US" dirty="0" smtClean="0"/>
          </a:p>
          <a:p>
            <a:r>
              <a:rPr lang="en-US" dirty="0" smtClean="0"/>
              <a:t>Ask a </a:t>
            </a:r>
            <a:r>
              <a:rPr lang="en-US" dirty="0" smtClean="0"/>
              <a:t>Biologist </a:t>
            </a:r>
            <a:r>
              <a:rPr lang="en-US" dirty="0" smtClean="0"/>
              <a:t> </a:t>
            </a:r>
            <a:r>
              <a:rPr lang="en-US" dirty="0" smtClean="0">
                <a:hlinkClick r:id="rId4"/>
              </a:rPr>
              <a:t>http://askabiologist.asu.edu</a:t>
            </a:r>
            <a:r>
              <a:rPr lang="en-US" dirty="0" smtClean="0">
                <a:hlinkClick r:id="rId4"/>
              </a:rPr>
              <a:t>/explore/</a:t>
            </a:r>
            <a:r>
              <a:rPr lang="en-US" dirty="0" smtClean="0">
                <a:hlinkClick r:id="rId4"/>
              </a:rPr>
              <a:t>watch_listen</a:t>
            </a:r>
            <a:endParaRPr lang="en-US" dirty="0" smtClean="0"/>
          </a:p>
          <a:p>
            <a:pPr eaLnBrk="1" hangingPunct="1"/>
            <a:r>
              <a:rPr lang="en-US" dirty="0" smtClean="0"/>
              <a:t>TED talks   </a:t>
            </a:r>
            <a:r>
              <a:rPr lang="en-US" dirty="0" smtClean="0">
                <a:hlinkClick r:id="rId5"/>
              </a:rPr>
              <a:t>http://ted.com</a:t>
            </a:r>
            <a:endParaRPr lang="en-US" dirty="0" smtClean="0"/>
          </a:p>
          <a:p>
            <a:pPr eaLnBrk="1" hangingPunct="1"/>
            <a:r>
              <a:rPr lang="en-US" dirty="0" smtClean="0">
                <a:hlinkClick r:id="rId6"/>
              </a:rPr>
              <a:t>http://k12podcasts.pbworks.com</a:t>
            </a:r>
            <a:endParaRPr lang="en-US" dirty="0" smtClean="0"/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Where Do I </a:t>
            </a:r>
            <a:br>
              <a:rPr lang="en-US" dirty="0" smtClean="0"/>
            </a:br>
            <a:r>
              <a:rPr lang="en-US" dirty="0" smtClean="0"/>
              <a:t>Find Podcasts?</a:t>
            </a:r>
            <a:endParaRPr lang="en-US" dirty="0"/>
          </a:p>
        </p:txBody>
      </p:sp>
      <p:sp>
        <p:nvSpPr>
          <p:cNvPr id="16387" name="Rectangle 4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800599"/>
          </a:xfrm>
        </p:spPr>
        <p:txBody>
          <a:bodyPr>
            <a:normAutofit/>
          </a:bodyPr>
          <a:lstStyle/>
          <a:p>
            <a:pPr eaLnBrk="1" hangingPunct="1">
              <a:buFont typeface="Arial" charset="0"/>
              <a:buNone/>
            </a:pPr>
            <a:r>
              <a:rPr lang="en-US" dirty="0" smtClean="0">
                <a:hlinkClick r:id="rId3"/>
              </a:rPr>
              <a:t>Tech </a:t>
            </a:r>
            <a:r>
              <a:rPr lang="en-US" dirty="0" smtClean="0">
                <a:hlinkClick r:id="rId3"/>
              </a:rPr>
              <a:t>Savvy </a:t>
            </a:r>
            <a:r>
              <a:rPr lang="en-US" dirty="0" smtClean="0">
                <a:hlinkClick r:id="rId3"/>
              </a:rPr>
              <a:t>Girls</a:t>
            </a:r>
            <a:r>
              <a:rPr lang="en-US" dirty="0" smtClean="0"/>
              <a:t> for the true techie</a:t>
            </a:r>
          </a:p>
          <a:p>
            <a:pPr eaLnBrk="1" hangingPunct="1">
              <a:buFont typeface="Arial" charset="0"/>
              <a:buNone/>
            </a:pPr>
            <a:r>
              <a:rPr lang="en-US" dirty="0" smtClean="0">
                <a:hlinkClick r:id="rId4"/>
              </a:rPr>
              <a:t>How Stuff Works</a:t>
            </a:r>
            <a:endParaRPr lang="en-US" dirty="0" smtClean="0"/>
          </a:p>
          <a:p>
            <a:pPr eaLnBrk="1" hangingPunct="1">
              <a:buFont typeface="Arial" charset="0"/>
              <a:buNone/>
            </a:pPr>
            <a:r>
              <a:rPr lang="en-US" dirty="0" smtClean="0">
                <a:hlinkClick r:id="rId5"/>
              </a:rPr>
              <a:t>Scientific American</a:t>
            </a:r>
            <a:endParaRPr lang="en-US" dirty="0" smtClean="0"/>
          </a:p>
          <a:p>
            <a:pPr eaLnBrk="1" hangingPunct="1">
              <a:buFont typeface="Arial" charset="0"/>
              <a:buNone/>
            </a:pPr>
            <a:r>
              <a:rPr lang="en-US" dirty="0" smtClean="0">
                <a:hlinkClick r:id="rId6"/>
              </a:rPr>
              <a:t>Lab Out Loud</a:t>
            </a:r>
            <a:r>
              <a:rPr lang="en-US" dirty="0" smtClean="0"/>
              <a:t>   NSTA </a:t>
            </a:r>
            <a:r>
              <a:rPr lang="en-US" smtClean="0"/>
              <a:t>*warning*</a:t>
            </a:r>
            <a:endParaRPr lang="en-US" smtClean="0"/>
          </a:p>
          <a:p>
            <a:pPr eaLnBrk="1" hangingPunct="1">
              <a:buFont typeface="Arial" charset="0"/>
              <a:buNone/>
            </a:pPr>
            <a:r>
              <a:rPr lang="en-US" dirty="0" smtClean="0">
                <a:hlinkClick r:id="rId7"/>
              </a:rPr>
              <a:t>Smithsonian</a:t>
            </a:r>
            <a:r>
              <a:rPr lang="en-US" dirty="0" smtClean="0"/>
              <a:t> </a:t>
            </a:r>
            <a:r>
              <a:rPr lang="en-US" dirty="0" smtClean="0"/>
              <a:t> inventions and innovations</a:t>
            </a:r>
            <a:endParaRPr lang="en-US" dirty="0" smtClean="0"/>
          </a:p>
          <a:p>
            <a:pPr eaLnBrk="1" hangingPunct="1">
              <a:buFont typeface="Arial" charset="0"/>
              <a:buNone/>
            </a:pPr>
            <a:r>
              <a:rPr lang="en-US" dirty="0" smtClean="0">
                <a:hlinkClick r:id="rId8"/>
              </a:rPr>
              <a:t>National </a:t>
            </a:r>
            <a:r>
              <a:rPr lang="en-US" dirty="0" smtClean="0">
                <a:hlinkClick r:id="rId8"/>
              </a:rPr>
              <a:t>Geographic</a:t>
            </a:r>
            <a:r>
              <a:rPr lang="en-US" dirty="0" smtClean="0"/>
              <a:t>  new every Friday</a:t>
            </a:r>
          </a:p>
          <a:p>
            <a:pPr eaLnBrk="1" hangingPunct="1"/>
            <a:endParaRPr lang="en-US" dirty="0" smtClean="0"/>
          </a:p>
        </p:txBody>
      </p:sp>
      <p:pic>
        <p:nvPicPr>
          <p:cNvPr id="16388" name="Picture 3" descr="iTunes.jpg"/>
          <p:cNvPicPr>
            <a:picLocks noChangeAspect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943600" y="3344863"/>
            <a:ext cx="2209800" cy="2247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iTunes U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612648" y="1600200"/>
            <a:ext cx="8153400" cy="5257800"/>
          </a:xfrm>
        </p:spPr>
        <p:txBody>
          <a:bodyPr>
            <a:normAutofit fontScale="77500" lnSpcReduction="20000"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>
                <a:hlinkClick r:id="rId4"/>
              </a:rPr>
              <a:t>http://www.youtube.com/watch?v=Mp_Sre-3dNQ</a:t>
            </a:r>
            <a:endParaRPr lang="en-US" dirty="0" smtClean="0"/>
          </a:p>
          <a:p>
            <a:endParaRPr lang="en-US" dirty="0" smtClean="0"/>
          </a:p>
        </p:txBody>
      </p:sp>
      <p:pic>
        <p:nvPicPr>
          <p:cNvPr id="26628" name="iTunesU.wmv">
            <a:hlinkClick r:id="" action="ppaction://media"/>
          </p:cNvPr>
          <p:cNvPicPr/>
          <p:nvPr>
            <a:videoFile r:link="rId1"/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14400" y="1752600"/>
            <a:ext cx="7223125" cy="451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66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2662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628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26628"/>
                </p:tgtEl>
              </p:cMediaNode>
            </p:video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Focus">
  <a:themeElements>
    <a:clrScheme name="Focus">
      <a:dk1>
        <a:sysClr val="windowText" lastClr="000000"/>
      </a:dk1>
      <a:lt1>
        <a:sysClr val="window" lastClr="FFFFFF"/>
      </a:lt1>
      <a:dk2>
        <a:srgbClr val="0064E2"/>
      </a:dk2>
      <a:lt2>
        <a:srgbClr val="B5D2F5"/>
      </a:lt2>
      <a:accent1>
        <a:srgbClr val="FFB91D"/>
      </a:accent1>
      <a:accent2>
        <a:srgbClr val="F97817"/>
      </a:accent2>
      <a:accent3>
        <a:srgbClr val="6DE304"/>
      </a:accent3>
      <a:accent4>
        <a:srgbClr val="FF0000"/>
      </a:accent4>
      <a:accent5>
        <a:srgbClr val="732BEA"/>
      </a:accent5>
      <a:accent6>
        <a:srgbClr val="C913AD"/>
      </a:accent6>
      <a:hlink>
        <a:srgbClr val="FFE400"/>
      </a:hlink>
      <a:folHlink>
        <a:srgbClr val="A3EC62"/>
      </a:folHlink>
    </a:clrScheme>
    <a:fontScheme name="Focus">
      <a:majorFont>
        <a:latin typeface="Corbel"/>
        <a:ea typeface=""/>
        <a:cs typeface=""/>
        <a:font script="Jpan" typeface="ＭＳ ゴシック"/>
      </a:majorFont>
      <a:minorFont>
        <a:latin typeface="Corbel"/>
        <a:ea typeface=""/>
        <a:cs typeface=""/>
        <a:font script="Jpan" typeface="ＭＳ ゴシック"/>
      </a:minorFont>
    </a:fontScheme>
    <a:fmtScheme name="Focus">
      <a:fillStyleLst>
        <a:solidFill>
          <a:schemeClr val="phClr"/>
        </a:solidFill>
        <a:solidFill>
          <a:schemeClr val="phClr"/>
        </a:solidFill>
        <a:solidFill>
          <a:schemeClr val="phClr">
            <a:satMod val="150000"/>
          </a:schemeClr>
        </a:solidFill>
      </a:fillStyleLst>
      <a:lnStyleLst>
        <a:ln w="1905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101600" dist="63500" dir="4200000" algn="br" rotWithShape="0">
              <a:srgbClr val="000000">
                <a:alpha val="50000"/>
              </a:srgbClr>
            </a:outerShdw>
          </a:effectLst>
        </a:effectStyle>
        <a:effectStyle>
          <a:effectLst>
            <a:glow rad="101600">
              <a:schemeClr val="lt1"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soft" dir="r">
              <a:rot lat="0" lon="0" rev="5400000"/>
            </a:lightRig>
          </a:scene3d>
          <a:sp3d prstMaterial="softmetal">
            <a:bevelT w="31750" h="63500"/>
          </a:sp3d>
        </a:effectStyle>
      </a:effectStyleLst>
      <a:bgFillStyleLst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10000"/>
                <a:satMod val="250000"/>
              </a:schemeClr>
              <a:schemeClr val="phClr">
                <a:tint val="70000"/>
                <a:alpha val="80000"/>
                <a:satMod val="25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80000"/>
                <a:shade val="10000"/>
                <a:satMod val="250000"/>
              </a:schemeClr>
              <a:schemeClr val="phClr">
                <a:tint val="70000"/>
                <a:alpha val="80000"/>
                <a:satMod val="250000"/>
              </a:schemeClr>
            </a:duotone>
          </a:blip>
          <a:stretch/>
        </a:blipFill>
        <a:blipFill rotWithShape="1">
          <a:blip xmlns:r="http://schemas.openxmlformats.org/officeDocument/2006/relationships" r:embed="rId3">
            <a:duotone>
              <a:schemeClr val="phClr">
                <a:tint val="80000"/>
                <a:shade val="10000"/>
                <a:satMod val="250000"/>
              </a:schemeClr>
              <a:schemeClr val="phClr">
                <a:tint val="70000"/>
                <a:alpha val="80000"/>
                <a:satMod val="25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Focus">
  <a:themeElements>
    <a:clrScheme name="Focus">
      <a:dk1>
        <a:sysClr val="windowText" lastClr="000000"/>
      </a:dk1>
      <a:lt1>
        <a:sysClr val="window" lastClr="FFFFFF"/>
      </a:lt1>
      <a:dk2>
        <a:srgbClr val="0064E2"/>
      </a:dk2>
      <a:lt2>
        <a:srgbClr val="B5D2F5"/>
      </a:lt2>
      <a:accent1>
        <a:srgbClr val="FFB91D"/>
      </a:accent1>
      <a:accent2>
        <a:srgbClr val="F97817"/>
      </a:accent2>
      <a:accent3>
        <a:srgbClr val="6DE304"/>
      </a:accent3>
      <a:accent4>
        <a:srgbClr val="FF0000"/>
      </a:accent4>
      <a:accent5>
        <a:srgbClr val="732BEA"/>
      </a:accent5>
      <a:accent6>
        <a:srgbClr val="C913AD"/>
      </a:accent6>
      <a:hlink>
        <a:srgbClr val="FFE400"/>
      </a:hlink>
      <a:folHlink>
        <a:srgbClr val="A3EC62"/>
      </a:folHlink>
    </a:clrScheme>
    <a:fontScheme name="Focus">
      <a:majorFont>
        <a:latin typeface="Corbel"/>
        <a:ea typeface=""/>
        <a:cs typeface=""/>
        <a:font script="Jpan" typeface="ＭＳ ゴシック"/>
      </a:majorFont>
      <a:minorFont>
        <a:latin typeface="Corbel"/>
        <a:ea typeface=""/>
        <a:cs typeface=""/>
        <a:font script="Jpan" typeface="ＭＳ ゴシック"/>
      </a:minorFont>
    </a:fontScheme>
    <a:fmtScheme name="Focus">
      <a:fillStyleLst>
        <a:solidFill>
          <a:schemeClr val="phClr"/>
        </a:solidFill>
        <a:solidFill>
          <a:schemeClr val="phClr"/>
        </a:solidFill>
        <a:solidFill>
          <a:schemeClr val="phClr">
            <a:satMod val="150000"/>
          </a:schemeClr>
        </a:solidFill>
      </a:fillStyleLst>
      <a:lnStyleLst>
        <a:ln w="1905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101600" dist="63500" dir="4200000" algn="br" rotWithShape="0">
              <a:srgbClr val="000000">
                <a:alpha val="50000"/>
              </a:srgbClr>
            </a:outerShdw>
          </a:effectLst>
        </a:effectStyle>
        <a:effectStyle>
          <a:effectLst>
            <a:glow rad="101600">
              <a:schemeClr val="lt1"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soft" dir="r">
              <a:rot lat="0" lon="0" rev="5400000"/>
            </a:lightRig>
          </a:scene3d>
          <a:sp3d prstMaterial="softmetal">
            <a:bevelT w="31750" h="63500"/>
          </a:sp3d>
        </a:effectStyle>
      </a:effectStyleLst>
      <a:bgFillStyleLst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10000"/>
                <a:satMod val="250000"/>
              </a:schemeClr>
              <a:schemeClr val="phClr">
                <a:tint val="70000"/>
                <a:alpha val="80000"/>
                <a:satMod val="25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80000"/>
                <a:shade val="10000"/>
                <a:satMod val="250000"/>
              </a:schemeClr>
              <a:schemeClr val="phClr">
                <a:tint val="70000"/>
                <a:alpha val="80000"/>
                <a:satMod val="250000"/>
              </a:schemeClr>
            </a:duotone>
          </a:blip>
          <a:stretch/>
        </a:blipFill>
        <a:blipFill rotWithShape="1">
          <a:blip xmlns:r="http://schemas.openxmlformats.org/officeDocument/2006/relationships" r:embed="rId3">
            <a:duotone>
              <a:schemeClr val="phClr">
                <a:tint val="80000"/>
                <a:shade val="10000"/>
                <a:satMod val="250000"/>
              </a:schemeClr>
              <a:schemeClr val="phClr">
                <a:tint val="70000"/>
                <a:alpha val="80000"/>
                <a:satMod val="25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1193</TotalTime>
  <Words>705</Words>
  <Application>Microsoft Macintosh PowerPoint</Application>
  <PresentationFormat>On-screen Show (4:3)</PresentationFormat>
  <Paragraphs>164</Paragraphs>
  <Slides>26</Slides>
  <Notes>16</Notes>
  <HiddenSlides>0</HiddenSlides>
  <MMClips>2</MMClips>
  <ScaleCrop>false</ScaleCrop>
  <HeadingPairs>
    <vt:vector size="4" baseType="variant">
      <vt:variant>
        <vt:lpstr>Design Template</vt:lpstr>
      </vt:variant>
      <vt:variant>
        <vt:i4>2</vt:i4>
      </vt:variant>
      <vt:variant>
        <vt:lpstr>Slide Titles</vt:lpstr>
      </vt:variant>
      <vt:variant>
        <vt:i4>26</vt:i4>
      </vt:variant>
    </vt:vector>
  </HeadingPairs>
  <TitlesOfParts>
    <vt:vector size="28" baseType="lpstr">
      <vt:lpstr>Focus</vt:lpstr>
      <vt:lpstr>1_Focus</vt:lpstr>
      <vt:lpstr>   Two Tools for the Classroom: Podcasting and Skype</vt:lpstr>
      <vt:lpstr>Podcasts</vt:lpstr>
      <vt:lpstr>Slide 3</vt:lpstr>
      <vt:lpstr>What is a Podcast?</vt:lpstr>
      <vt:lpstr>Podcasting in Plain English</vt:lpstr>
      <vt:lpstr>Tools</vt:lpstr>
      <vt:lpstr>Samples</vt:lpstr>
      <vt:lpstr>Where Do I  Find Podcasts?</vt:lpstr>
      <vt:lpstr>iTunes U</vt:lpstr>
      <vt:lpstr>Resources</vt:lpstr>
      <vt:lpstr>I Want to Be a Producer!</vt:lpstr>
      <vt:lpstr>Content</vt:lpstr>
      <vt:lpstr>Other Options For Creation</vt:lpstr>
      <vt:lpstr>Final Product</vt:lpstr>
      <vt:lpstr>Hosting – where will it be posted?</vt:lpstr>
      <vt:lpstr>Let’s Create!</vt:lpstr>
      <vt:lpstr>SKYPE</vt:lpstr>
      <vt:lpstr>What Is It?</vt:lpstr>
      <vt:lpstr>What Do I Need?</vt:lpstr>
      <vt:lpstr>Where to Get Help!</vt:lpstr>
      <vt:lpstr>How to Use Skype </vt:lpstr>
      <vt:lpstr>What Can I Do With Skype?</vt:lpstr>
      <vt:lpstr>Authors Who Will Skype</vt:lpstr>
      <vt:lpstr>Slide 24</vt:lpstr>
      <vt:lpstr>Slide 25</vt:lpstr>
      <vt:lpstr>Slide 26</vt:lpstr>
    </vt:vector>
  </TitlesOfParts>
  <Company>Shawnee Mission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Two Tools for the Classroom: Skype and Audacity </dc:title>
  <dc:creator>Cindy Sheets</dc:creator>
  <cp:lastModifiedBy>Cindy Sheets</cp:lastModifiedBy>
  <cp:revision>53</cp:revision>
  <dcterms:created xsi:type="dcterms:W3CDTF">2010-06-04T17:32:18Z</dcterms:created>
  <dcterms:modified xsi:type="dcterms:W3CDTF">2010-06-04T19:04:35Z</dcterms:modified>
</cp:coreProperties>
</file>