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0" r:id="rId9"/>
    <p:sldId id="259" r:id="rId10"/>
    <p:sldId id="258" r:id="rId11"/>
    <p:sldId id="261" r:id="rId12"/>
    <p:sldId id="262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78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3F416CD-67A3-4CF0-A210-F6AF31AC147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B4E369-A010-A549-9363-CDA6B422F7EF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9EB65C-C51E-0E40-9E8D-917DA142A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cindysheets@sm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cross-the-oce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Cindy\Documents\My%20Dropbox\NAGC%202010\Podcasting\The%20Body%20Speaks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indy\Documents\My%20Dropbox\NAGC%202010\Podcasting\EMS.m4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-to-podcast-tutorial.com/17-audacity-tutorial.htm" TargetMode="External"/><Relationship Id="rId7" Type="http://schemas.openxmlformats.org/officeDocument/2006/relationships/hyperlink" Target="http://www.youtube.com/watch?v=_3-VWMKpQiI&amp;feature=player_embedded" TargetMode="External"/><Relationship Id="rId2" Type="http://schemas.openxmlformats.org/officeDocument/2006/relationships/hyperlink" Target="http://www.apple.com/ilife/tutorials/garageband/tutorialli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_3-VWMKpQiI&amp;feature=player_embedded#!" TargetMode="External"/><Relationship Id="rId5" Type="http://schemas.openxmlformats.org/officeDocument/2006/relationships/hyperlink" Target="http://www.guidesandtutorials.com/audacity-tutorial.html" TargetMode="External"/><Relationship Id="rId4" Type="http://schemas.openxmlformats.org/officeDocument/2006/relationships/hyperlink" Target="http://wiki.audacityteam.org/wiki/Audacity_Wiki_Home_P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viary.com" TargetMode="External"/><Relationship Id="rId2" Type="http://schemas.openxmlformats.org/officeDocument/2006/relationships/hyperlink" Target="http://audacity.soundforge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inginhand.com" TargetMode="External"/><Relationship Id="rId4" Type="http://schemas.openxmlformats.org/officeDocument/2006/relationships/hyperlink" Target="http://aviary.com/online/audio-editor?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indy\Documents\NAGC%202010\Podcasting\Myna_Demo_1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audacity.net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indy\Documents\NAGC%202010\Podcasting\Audacity%20Tutorial%20for%20Podcasting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Cindy\Documents\My%20Dropbox\NAGC%202010\Podcasting\EL%20in%20Action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inhand.com/OurCity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Cindy\Documents\My%20Dropbox\NAGC%202010\Podcasting\Our%20City%20Podcast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Podcasting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The World IS Your Stage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4380" y="5321221"/>
            <a:ext cx="382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Cindy Sheets                    NAGC 2010</a:t>
            </a:r>
          </a:p>
          <a:p>
            <a:r>
              <a:rPr lang="en-US" sz="1600" dirty="0" smtClean="0">
                <a:hlinkClick r:id="rId2"/>
              </a:rPr>
              <a:t>cindysheets@smsd.org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6" name="Picture 5" descr="web page pics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130">
            <a:off x="-26848" y="490815"/>
            <a:ext cx="2159784" cy="287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elebrate success 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380"/>
            <a:ext cx="9144000" cy="616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World as an Audience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RADIJOJO-founder Thomas </a:t>
            </a:r>
            <a:r>
              <a:rPr lang="en-US" dirty="0" err="1" smtClean="0"/>
              <a:t>Röhlinger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Founded in 2003, located in Berlin, Germany</a:t>
            </a:r>
          </a:p>
          <a:p>
            <a:r>
              <a:rPr lang="en-US" dirty="0" smtClean="0">
                <a:hlinkClick r:id="rId2"/>
              </a:rPr>
              <a:t>http://www.across-the-ocean.org/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c-country-club-pla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4201897"/>
            <a:ext cx="3314297" cy="2036737"/>
          </a:xfrm>
          <a:prstGeom prst="rect">
            <a:avLst/>
          </a:prstGeom>
        </p:spPr>
      </p:pic>
      <p:pic>
        <p:nvPicPr>
          <p:cNvPr id="5" name="Picture 4" descr="berlin (public domain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97" y="4201897"/>
            <a:ext cx="3433079" cy="1956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618" y="6473415"/>
            <a:ext cx="2839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Creative Commons license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718485" y="6473415"/>
            <a:ext cx="2756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Public Domain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0818" y="887901"/>
            <a:ext cx="8162365" cy="914400"/>
          </a:xfrm>
        </p:spPr>
        <p:txBody>
          <a:bodyPr/>
          <a:lstStyle/>
          <a:p>
            <a:r>
              <a:rPr lang="en-US" dirty="0" smtClean="0"/>
              <a:t>Content?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90819" y="2271373"/>
            <a:ext cx="5878450" cy="458662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Storytelling</a:t>
            </a:r>
          </a:p>
          <a:p>
            <a:pPr algn="l"/>
            <a:r>
              <a:rPr lang="en-US" sz="2400" dirty="0" smtClean="0"/>
              <a:t>Science</a:t>
            </a:r>
          </a:p>
          <a:p>
            <a:pPr algn="l"/>
            <a:r>
              <a:rPr lang="en-US" sz="2400" dirty="0" smtClean="0"/>
              <a:t>Social Studies</a:t>
            </a:r>
          </a:p>
          <a:p>
            <a:pPr algn="l"/>
            <a:r>
              <a:rPr lang="en-US" sz="2400" dirty="0" smtClean="0"/>
              <a:t>Final Sharing – Reports and Research</a:t>
            </a:r>
          </a:p>
          <a:p>
            <a:pPr algn="l"/>
            <a:r>
              <a:rPr lang="en-US" sz="2400" dirty="0" smtClean="0"/>
              <a:t>Home/School communication</a:t>
            </a:r>
          </a:p>
          <a:p>
            <a:pPr algn="l"/>
            <a:r>
              <a:rPr lang="en-US" sz="2400" dirty="0" smtClean="0"/>
              <a:t>What we learned today . . </a:t>
            </a:r>
            <a:r>
              <a:rPr lang="en-US" sz="2400" dirty="0" smtClean="0"/>
              <a:t>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 </a:t>
            </a:r>
          </a:p>
          <a:p>
            <a:pPr algn="l"/>
            <a:r>
              <a:rPr lang="en-US" sz="2400" dirty="0" smtClean="0"/>
              <a:t> Examples:</a:t>
            </a:r>
          </a:p>
          <a:p>
            <a:pPr lvl="1"/>
            <a:r>
              <a:rPr lang="en-US" sz="2400" dirty="0" smtClean="0"/>
              <a:t>EMS</a:t>
            </a:r>
          </a:p>
          <a:p>
            <a:pPr lvl="1"/>
            <a:r>
              <a:rPr lang="en-US" sz="2400" dirty="0" smtClean="0"/>
              <a:t>The Body Speaks  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pic>
        <p:nvPicPr>
          <p:cNvPr id="5" name="The Body Spea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48383" y="5990897"/>
            <a:ext cx="304800" cy="304800"/>
          </a:xfrm>
          <a:prstGeom prst="rect">
            <a:avLst/>
          </a:prstGeom>
        </p:spPr>
      </p:pic>
      <p:pic>
        <p:nvPicPr>
          <p:cNvPr id="6" name="The Body Spea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878317" y="4976648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0014" y="4819783"/>
            <a:ext cx="403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Halo Awards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Sportscast of the First Olympics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S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450850"/>
            <a:ext cx="81280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Tutorials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Garage Band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http://www.apple.com/ilife/tutorials/garageband/tutoriallist.html</a:t>
            </a:r>
            <a:endParaRPr lang="en-US" dirty="0" smtClean="0"/>
          </a:p>
          <a:p>
            <a:r>
              <a:rPr lang="en-US" dirty="0" smtClean="0"/>
              <a:t>Audacity</a:t>
            </a:r>
          </a:p>
          <a:p>
            <a:pPr lvl="1"/>
            <a:r>
              <a:rPr lang="en-US" dirty="0" smtClean="0">
                <a:hlinkClick r:id="rId3"/>
              </a:rPr>
              <a:t>http://www.how-to-podcast-tutorial.com/17-audacity-tutorial.htm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http://wiki.audacityteam.org/wiki/Audacity_Wiki_Home_Page</a:t>
            </a:r>
            <a:endParaRPr lang="en-US" dirty="0" smtClean="0"/>
          </a:p>
          <a:p>
            <a:pPr lvl="1"/>
            <a:r>
              <a:rPr lang="en-US" smtClean="0">
                <a:hlinkClick r:id="rId5"/>
              </a:rPr>
              <a:t>http://www.guidesandtutorials.com/audacity-tutorial.html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Aviary Myna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http://www.youtube.com/watch?v=_3-VWMKpQiI&amp;feature=player_embedded#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http://audacity.soundforge.net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http://aviary.com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http://aviary.com/online/audio-editor?lang=en#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http://learninginhand.com</a:t>
            </a:r>
            <a:endParaRPr lang="en-US" dirty="0" smtClean="0"/>
          </a:p>
          <a:p>
            <a:pPr lvl="1"/>
            <a:r>
              <a:rPr lang="en-US" dirty="0" smtClean="0"/>
              <a:t>Podcasting booklet “how to” by Tony Vincent</a:t>
            </a:r>
          </a:p>
          <a:p>
            <a:pPr>
              <a:buNone/>
            </a:pPr>
            <a:endParaRPr lang="en-US" dirty="0" smtClean="0"/>
          </a:p>
          <a:p>
            <a:pPr algn="dist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3215600"/>
            <a:ext cx="8162365" cy="914400"/>
          </a:xfrm>
        </p:spPr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odstock 0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3099" r="-13099"/>
          <a:stretch>
            <a:fillRect/>
          </a:stretch>
        </p:blipFill>
        <p:spPr>
          <a:xfrm>
            <a:off x="2168231" y="444782"/>
            <a:ext cx="4727575" cy="2809875"/>
          </a:xfrm>
        </p:spPr>
      </p:pic>
      <p:pic>
        <p:nvPicPr>
          <p:cNvPr id="5" name="Picture 4" descr="audacity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28" y="4626174"/>
            <a:ext cx="3152447" cy="1304789"/>
          </a:xfrm>
          <a:prstGeom prst="rect">
            <a:avLst/>
          </a:prstGeom>
        </p:spPr>
      </p:pic>
      <p:pic>
        <p:nvPicPr>
          <p:cNvPr id="6" name="Picture 5" descr="my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12" y="5313006"/>
            <a:ext cx="406400" cy="406400"/>
          </a:xfrm>
          <a:prstGeom prst="rect">
            <a:avLst/>
          </a:prstGeom>
        </p:spPr>
      </p:pic>
      <p:pic>
        <p:nvPicPr>
          <p:cNvPr id="7" name="Picture 6" descr="aviary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67" y="4626174"/>
            <a:ext cx="18923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312" y="5350074"/>
            <a:ext cx="144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yna_Demo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2766" y="409989"/>
            <a:ext cx="9236766" cy="5195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http://sourceforge.audacity.net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acity Tutorial for Podcas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457200"/>
            <a:ext cx="8162365" cy="914400"/>
          </a:xfrm>
        </p:spPr>
        <p:txBody>
          <a:bodyPr/>
          <a:lstStyle/>
          <a:p>
            <a:r>
              <a:rPr lang="en-US" dirty="0" smtClean="0"/>
              <a:t>What Makes It Great?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371599"/>
            <a:ext cx="8162365" cy="2390776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Great Content</a:t>
            </a:r>
          </a:p>
          <a:p>
            <a:r>
              <a:rPr lang="en-US" sz="3200" dirty="0" smtClean="0"/>
              <a:t>Good Script</a:t>
            </a:r>
          </a:p>
          <a:p>
            <a:r>
              <a:rPr lang="en-US" sz="3200" dirty="0" smtClean="0"/>
              <a:t>“Stage Presence”</a:t>
            </a:r>
          </a:p>
          <a:p>
            <a:r>
              <a:rPr lang="en-US" sz="3200" dirty="0" smtClean="0"/>
              <a:t>Variety</a:t>
            </a:r>
          </a:p>
          <a:p>
            <a:r>
              <a:rPr lang="en-US" sz="3200" dirty="0" smtClean="0"/>
              <a:t>Creative</a:t>
            </a:r>
          </a:p>
          <a:p>
            <a:r>
              <a:rPr lang="en-US" sz="3200" dirty="0" smtClean="0"/>
              <a:t>Music, Jingles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in 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Problem Based Learning</a:t>
            </a:r>
          </a:p>
          <a:p>
            <a:endParaRPr lang="en-US" dirty="0"/>
          </a:p>
        </p:txBody>
      </p:sp>
      <p:pic>
        <p:nvPicPr>
          <p:cNvPr id="10" name="Picture 9" descr="PodSquad 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61" y="2254813"/>
            <a:ext cx="4734799" cy="3551099"/>
          </a:xfrm>
          <a:prstGeom prst="rect">
            <a:avLst/>
          </a:prstGeom>
        </p:spPr>
      </p:pic>
      <p:pic>
        <p:nvPicPr>
          <p:cNvPr id="11" name="EL in Action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92317" y="370489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 Hand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http://learninginhand.com/OurCity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3" descr="OurCityHeaderCol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81" y="1218282"/>
            <a:ext cx="4985527" cy="2670151"/>
          </a:xfrm>
          <a:prstGeom prst="rect">
            <a:avLst/>
          </a:prstGeom>
        </p:spPr>
      </p:pic>
      <p:pic>
        <p:nvPicPr>
          <p:cNvPr id="9" name="Our City Podca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24435" y="3779100"/>
            <a:ext cx="683172" cy="68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2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Custom 4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223A95"/>
      </a:hlink>
      <a:folHlink>
        <a:srgbClr val="243A63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237</TotalTime>
  <Words>163</Words>
  <Application>Microsoft Office PowerPoint</Application>
  <PresentationFormat>On-screen Show (4:3)</PresentationFormat>
  <Paragraphs>61</Paragraphs>
  <Slides>15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Venture</vt:lpstr>
      <vt:lpstr>Podcasting</vt:lpstr>
      <vt:lpstr>Tools of the Trade</vt:lpstr>
      <vt:lpstr>Slide 3</vt:lpstr>
      <vt:lpstr>Slide 4</vt:lpstr>
      <vt:lpstr>Audacity</vt:lpstr>
      <vt:lpstr>Slide 6</vt:lpstr>
      <vt:lpstr>What Makes It Great?</vt:lpstr>
      <vt:lpstr>EL in Action</vt:lpstr>
      <vt:lpstr>Learning in Hand</vt:lpstr>
      <vt:lpstr>Slide 10</vt:lpstr>
      <vt:lpstr>The World as an Audience</vt:lpstr>
      <vt:lpstr>Content?</vt:lpstr>
      <vt:lpstr>Slide 13</vt:lpstr>
      <vt:lpstr>Online Tutorials</vt:lpstr>
      <vt:lpstr>Resources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Podcasting</dc:title>
  <dc:creator>Cindy Sheets</dc:creator>
  <cp:lastModifiedBy>Cindy Sheets</cp:lastModifiedBy>
  <cp:revision>27</cp:revision>
  <dcterms:created xsi:type="dcterms:W3CDTF">2010-10-02T13:20:35Z</dcterms:created>
  <dcterms:modified xsi:type="dcterms:W3CDTF">2010-10-31T20:39:06Z</dcterms:modified>
</cp:coreProperties>
</file>