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7.xml" ContentType="application/vnd.openxmlformats-officedocument.presentationml.slide+xml"/>
  <Default Extension="pdf" ContentType="application/pdf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70" r:id="rId1"/>
  </p:sldMasterIdLst>
  <p:sldIdLst>
    <p:sldId id="256" r:id="rId2"/>
    <p:sldId id="257" r:id="rId3"/>
    <p:sldId id="268" r:id="rId4"/>
    <p:sldId id="258" r:id="rId5"/>
    <p:sldId id="259" r:id="rId6"/>
    <p:sldId id="272" r:id="rId7"/>
    <p:sldId id="273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8BD5B5-5253-FE4B-81C7-0353F47DA867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79B26E-F9B6-3949-9A14-5C67EB8D7F38}">
      <dgm:prSet phldrT="[Text]"/>
      <dgm:spPr/>
      <dgm:t>
        <a:bodyPr/>
        <a:lstStyle/>
        <a:p>
          <a:r>
            <a:rPr lang="en-US" dirty="0" smtClean="0"/>
            <a:t>Communicate</a:t>
          </a:r>
          <a:endParaRPr lang="en-US" dirty="0"/>
        </a:p>
      </dgm:t>
    </dgm:pt>
    <dgm:pt modelId="{E1AF8507-E796-024B-84B6-9D7256415B99}" type="parTrans" cxnId="{997B3780-B816-A245-90FE-F7DEA304FE55}">
      <dgm:prSet/>
      <dgm:spPr/>
      <dgm:t>
        <a:bodyPr/>
        <a:lstStyle/>
        <a:p>
          <a:endParaRPr lang="en-US"/>
        </a:p>
      </dgm:t>
    </dgm:pt>
    <dgm:pt modelId="{05AC6E11-BC5F-9F4F-95C7-E3CDFA0C08B0}" type="sibTrans" cxnId="{997B3780-B816-A245-90FE-F7DEA304FE55}">
      <dgm:prSet/>
      <dgm:spPr/>
      <dgm:t>
        <a:bodyPr/>
        <a:lstStyle/>
        <a:p>
          <a:endParaRPr lang="en-US"/>
        </a:p>
      </dgm:t>
    </dgm:pt>
    <dgm:pt modelId="{B2C1F18D-CC2C-2840-B9E4-9ED87361F2AA}">
      <dgm:prSet phldrT="[Text]"/>
      <dgm:spPr/>
      <dgm:t>
        <a:bodyPr/>
        <a:lstStyle/>
        <a:p>
          <a:r>
            <a:rPr lang="en-US" dirty="0" smtClean="0"/>
            <a:t>Speak</a:t>
          </a:r>
          <a:endParaRPr lang="en-US" dirty="0"/>
        </a:p>
      </dgm:t>
    </dgm:pt>
    <dgm:pt modelId="{ADF32BBD-744D-2A44-B971-7349FBDE4C8F}" type="parTrans" cxnId="{EA745506-26ED-9945-AB71-925E7839E58F}">
      <dgm:prSet/>
      <dgm:spPr/>
      <dgm:t>
        <a:bodyPr/>
        <a:lstStyle/>
        <a:p>
          <a:endParaRPr lang="en-US"/>
        </a:p>
      </dgm:t>
    </dgm:pt>
    <dgm:pt modelId="{5CD61C93-FEBC-BE40-95D2-0E56040CA6B1}" type="sibTrans" cxnId="{EA745506-26ED-9945-AB71-925E7839E58F}">
      <dgm:prSet/>
      <dgm:spPr/>
      <dgm:t>
        <a:bodyPr/>
        <a:lstStyle/>
        <a:p>
          <a:endParaRPr lang="en-US"/>
        </a:p>
      </dgm:t>
    </dgm:pt>
    <dgm:pt modelId="{1F2DE757-1212-8144-986D-DB21C7E0C494}">
      <dgm:prSet phldrT="[Text]"/>
      <dgm:spPr/>
      <dgm:t>
        <a:bodyPr/>
        <a:lstStyle/>
        <a:p>
          <a:r>
            <a:rPr lang="en-US" dirty="0" smtClean="0"/>
            <a:t>Create</a:t>
          </a:r>
          <a:endParaRPr lang="en-US" dirty="0"/>
        </a:p>
      </dgm:t>
    </dgm:pt>
    <dgm:pt modelId="{C1B052DB-857A-1D4F-9E9F-E92AA3D59805}" type="parTrans" cxnId="{672D8990-3BD6-AE42-B282-D03ED271C373}">
      <dgm:prSet/>
      <dgm:spPr/>
      <dgm:t>
        <a:bodyPr/>
        <a:lstStyle/>
        <a:p>
          <a:endParaRPr lang="en-US"/>
        </a:p>
      </dgm:t>
    </dgm:pt>
    <dgm:pt modelId="{DA75154E-FFF8-8E4D-B38B-E581597E5C5C}" type="sibTrans" cxnId="{672D8990-3BD6-AE42-B282-D03ED271C373}">
      <dgm:prSet/>
      <dgm:spPr/>
      <dgm:t>
        <a:bodyPr/>
        <a:lstStyle/>
        <a:p>
          <a:endParaRPr lang="en-US"/>
        </a:p>
      </dgm:t>
    </dgm:pt>
    <dgm:pt modelId="{3918952A-4AE6-0B4E-B70F-23CD6A611E9E}">
      <dgm:prSet phldrT="[Text]"/>
      <dgm:spPr/>
      <dgm:t>
        <a:bodyPr/>
        <a:lstStyle/>
        <a:p>
          <a:r>
            <a:rPr lang="en-US" dirty="0" smtClean="0"/>
            <a:t>Original</a:t>
          </a:r>
          <a:endParaRPr lang="en-US" dirty="0"/>
        </a:p>
      </dgm:t>
    </dgm:pt>
    <dgm:pt modelId="{8BF0BE03-6657-DE4E-8A97-5F87B028FE28}" type="parTrans" cxnId="{3707776E-1D9F-0B43-8E4B-939957A432F6}">
      <dgm:prSet/>
      <dgm:spPr/>
      <dgm:t>
        <a:bodyPr/>
        <a:lstStyle/>
        <a:p>
          <a:endParaRPr lang="en-US"/>
        </a:p>
      </dgm:t>
    </dgm:pt>
    <dgm:pt modelId="{1C6FCC06-2884-1342-8219-197D10E0F1A2}" type="sibTrans" cxnId="{3707776E-1D9F-0B43-8E4B-939957A432F6}">
      <dgm:prSet/>
      <dgm:spPr/>
      <dgm:t>
        <a:bodyPr/>
        <a:lstStyle/>
        <a:p>
          <a:endParaRPr lang="en-US"/>
        </a:p>
      </dgm:t>
    </dgm:pt>
    <dgm:pt modelId="{4EED0786-2572-E74A-929C-321B6508EDA2}">
      <dgm:prSet phldrT="[Text]"/>
      <dgm:spPr/>
      <dgm:t>
        <a:bodyPr/>
        <a:lstStyle/>
        <a:p>
          <a:r>
            <a:rPr lang="en-US" dirty="0" smtClean="0"/>
            <a:t>synthesize</a:t>
          </a:r>
          <a:endParaRPr lang="en-US" dirty="0"/>
        </a:p>
      </dgm:t>
    </dgm:pt>
    <dgm:pt modelId="{8A233C65-D41F-604C-AC1E-C36446F66384}" type="parTrans" cxnId="{9D8CC89E-D63F-F446-894B-04344E942F98}">
      <dgm:prSet/>
      <dgm:spPr/>
      <dgm:t>
        <a:bodyPr/>
        <a:lstStyle/>
        <a:p>
          <a:endParaRPr lang="en-US"/>
        </a:p>
      </dgm:t>
    </dgm:pt>
    <dgm:pt modelId="{A515DFE9-CA64-7946-B138-6CAED26C16EF}" type="sibTrans" cxnId="{9D8CC89E-D63F-F446-894B-04344E942F98}">
      <dgm:prSet/>
      <dgm:spPr/>
      <dgm:t>
        <a:bodyPr/>
        <a:lstStyle/>
        <a:p>
          <a:endParaRPr lang="en-US"/>
        </a:p>
      </dgm:t>
    </dgm:pt>
    <dgm:pt modelId="{CA932B29-B843-8C45-83C5-1EA231FA3B06}">
      <dgm:prSet phldrT="[Text]"/>
      <dgm:spPr/>
      <dgm:t>
        <a:bodyPr/>
        <a:lstStyle/>
        <a:p>
          <a:r>
            <a:rPr lang="en-US" dirty="0" smtClean="0"/>
            <a:t>Connect</a:t>
          </a:r>
          <a:endParaRPr lang="en-US" dirty="0"/>
        </a:p>
      </dgm:t>
    </dgm:pt>
    <dgm:pt modelId="{56858F47-7C0C-F44A-AB16-473C9DF2F4FF}" type="parTrans" cxnId="{A3143A7C-DCC1-2345-9944-B9A49827F54A}">
      <dgm:prSet/>
      <dgm:spPr/>
      <dgm:t>
        <a:bodyPr/>
        <a:lstStyle/>
        <a:p>
          <a:endParaRPr lang="en-US"/>
        </a:p>
      </dgm:t>
    </dgm:pt>
    <dgm:pt modelId="{9D5A13DC-566A-7348-BA78-FE52FAC25E57}" type="sibTrans" cxnId="{A3143A7C-DCC1-2345-9944-B9A49827F54A}">
      <dgm:prSet/>
      <dgm:spPr/>
      <dgm:t>
        <a:bodyPr/>
        <a:lstStyle/>
        <a:p>
          <a:endParaRPr lang="en-US"/>
        </a:p>
      </dgm:t>
    </dgm:pt>
    <dgm:pt modelId="{DD6777F3-54C8-1A42-83C3-5F388152266D}">
      <dgm:prSet phldrT="[Text]"/>
      <dgm:spPr/>
      <dgm:t>
        <a:bodyPr/>
        <a:lstStyle/>
        <a:p>
          <a:r>
            <a:rPr lang="en-US" dirty="0" smtClean="0"/>
            <a:t>Peers</a:t>
          </a:r>
          <a:endParaRPr lang="en-US" dirty="0"/>
        </a:p>
      </dgm:t>
    </dgm:pt>
    <dgm:pt modelId="{532348D3-940A-FB44-AF42-21C3F30C846D}" type="parTrans" cxnId="{C16874A2-5D44-5A41-9D25-38FD5F3AE6B6}">
      <dgm:prSet/>
      <dgm:spPr/>
      <dgm:t>
        <a:bodyPr/>
        <a:lstStyle/>
        <a:p>
          <a:endParaRPr lang="en-US"/>
        </a:p>
      </dgm:t>
    </dgm:pt>
    <dgm:pt modelId="{7269D628-C85E-8640-BE0D-8A27A60D5259}" type="sibTrans" cxnId="{C16874A2-5D44-5A41-9D25-38FD5F3AE6B6}">
      <dgm:prSet/>
      <dgm:spPr/>
      <dgm:t>
        <a:bodyPr/>
        <a:lstStyle/>
        <a:p>
          <a:endParaRPr lang="en-US"/>
        </a:p>
      </dgm:t>
    </dgm:pt>
    <dgm:pt modelId="{15441C27-2DBC-F840-86EB-1D3F42948CB8}">
      <dgm:prSet/>
      <dgm:spPr/>
      <dgm:t>
        <a:bodyPr/>
        <a:lstStyle/>
        <a:p>
          <a:r>
            <a:rPr lang="en-US" dirty="0" smtClean="0"/>
            <a:t>Collaborate</a:t>
          </a:r>
          <a:endParaRPr lang="en-US" dirty="0"/>
        </a:p>
      </dgm:t>
    </dgm:pt>
    <dgm:pt modelId="{607A7DAB-DEA1-D140-B789-4049A046EB78}" type="parTrans" cxnId="{D3707341-BFA5-AE4A-89BB-6A3A50A73CBB}">
      <dgm:prSet/>
      <dgm:spPr/>
      <dgm:t>
        <a:bodyPr/>
        <a:lstStyle/>
        <a:p>
          <a:endParaRPr lang="en-US"/>
        </a:p>
      </dgm:t>
    </dgm:pt>
    <dgm:pt modelId="{B4AC7674-5F48-EE43-A574-B740F2C875C5}" type="sibTrans" cxnId="{D3707341-BFA5-AE4A-89BB-6A3A50A73CBB}">
      <dgm:prSet/>
      <dgm:spPr/>
      <dgm:t>
        <a:bodyPr/>
        <a:lstStyle/>
        <a:p>
          <a:endParaRPr lang="en-US"/>
        </a:p>
      </dgm:t>
    </dgm:pt>
    <dgm:pt modelId="{A2DCAFDD-0A23-EE46-860B-6D88508B87A8}">
      <dgm:prSet phldrT="[Text]"/>
      <dgm:spPr/>
      <dgm:t>
        <a:bodyPr/>
        <a:lstStyle/>
        <a:p>
          <a:r>
            <a:rPr lang="en-US" dirty="0" smtClean="0"/>
            <a:t>Locally</a:t>
          </a:r>
          <a:endParaRPr lang="en-US" dirty="0"/>
        </a:p>
      </dgm:t>
    </dgm:pt>
    <dgm:pt modelId="{F28A526F-E893-4A47-9A66-45D9306FD771}" type="parTrans" cxnId="{F64272B2-E6F6-0742-A00F-87A96D2CE30D}">
      <dgm:prSet/>
      <dgm:spPr/>
      <dgm:t>
        <a:bodyPr/>
        <a:lstStyle/>
        <a:p>
          <a:endParaRPr lang="en-US"/>
        </a:p>
      </dgm:t>
    </dgm:pt>
    <dgm:pt modelId="{2E3A845C-EB0C-EF4B-8631-945AD60C4496}" type="sibTrans" cxnId="{F64272B2-E6F6-0742-A00F-87A96D2CE30D}">
      <dgm:prSet/>
      <dgm:spPr/>
      <dgm:t>
        <a:bodyPr/>
        <a:lstStyle/>
        <a:p>
          <a:endParaRPr lang="en-US"/>
        </a:p>
      </dgm:t>
    </dgm:pt>
    <dgm:pt modelId="{24DA109C-EBD9-A749-B699-18AF268AF971}">
      <dgm:prSet phldrT="[Text]"/>
      <dgm:spPr/>
      <dgm:t>
        <a:bodyPr/>
        <a:lstStyle/>
        <a:p>
          <a:r>
            <a:rPr lang="en-US" dirty="0" smtClean="0"/>
            <a:t>Listen</a:t>
          </a:r>
          <a:endParaRPr lang="en-US" dirty="0"/>
        </a:p>
      </dgm:t>
    </dgm:pt>
    <dgm:pt modelId="{6ED735A1-716D-7B41-BB67-D8E253987B0C}" type="parTrans" cxnId="{CF0F7EC5-FE81-E343-95E0-F9F0B2373593}">
      <dgm:prSet/>
      <dgm:spPr/>
      <dgm:t>
        <a:bodyPr/>
        <a:lstStyle/>
        <a:p>
          <a:endParaRPr lang="en-US"/>
        </a:p>
      </dgm:t>
    </dgm:pt>
    <dgm:pt modelId="{52CDA353-C0B4-4046-9D9B-04CCAA18C749}" type="sibTrans" cxnId="{CF0F7EC5-FE81-E343-95E0-F9F0B2373593}">
      <dgm:prSet/>
      <dgm:spPr/>
      <dgm:t>
        <a:bodyPr/>
        <a:lstStyle/>
        <a:p>
          <a:endParaRPr lang="en-US"/>
        </a:p>
      </dgm:t>
    </dgm:pt>
    <dgm:pt modelId="{F91A3B32-B0AA-1D43-8169-406ABAB40E16}">
      <dgm:prSet phldrT="[Text]"/>
      <dgm:spPr/>
      <dgm:t>
        <a:bodyPr/>
        <a:lstStyle/>
        <a:p>
          <a:r>
            <a:rPr lang="en-US" dirty="0" smtClean="0"/>
            <a:t>Read</a:t>
          </a:r>
          <a:endParaRPr lang="en-US" dirty="0"/>
        </a:p>
      </dgm:t>
    </dgm:pt>
    <dgm:pt modelId="{E5A0408E-0034-2343-B390-864B875056AC}" type="parTrans" cxnId="{B92F4286-AB86-7648-AB1C-DC7632975C9D}">
      <dgm:prSet/>
      <dgm:spPr/>
      <dgm:t>
        <a:bodyPr/>
        <a:lstStyle/>
        <a:p>
          <a:endParaRPr lang="en-US"/>
        </a:p>
      </dgm:t>
    </dgm:pt>
    <dgm:pt modelId="{97BB2544-8BCD-B74E-9E5F-4B6C79D7A293}" type="sibTrans" cxnId="{B92F4286-AB86-7648-AB1C-DC7632975C9D}">
      <dgm:prSet/>
      <dgm:spPr/>
      <dgm:t>
        <a:bodyPr/>
        <a:lstStyle/>
        <a:p>
          <a:endParaRPr lang="en-US"/>
        </a:p>
      </dgm:t>
    </dgm:pt>
    <dgm:pt modelId="{08C58067-FC2F-004A-915E-355AA5030B53}">
      <dgm:prSet phldrT="[Text]"/>
      <dgm:spPr/>
      <dgm:t>
        <a:bodyPr/>
        <a:lstStyle/>
        <a:p>
          <a:r>
            <a:rPr lang="en-US" dirty="0" smtClean="0"/>
            <a:t>Write</a:t>
          </a:r>
          <a:endParaRPr lang="en-US" dirty="0"/>
        </a:p>
      </dgm:t>
    </dgm:pt>
    <dgm:pt modelId="{ACE5C483-1FF4-3647-B6FF-BF491357155A}" type="parTrans" cxnId="{93D8A36F-C34A-6540-9288-5284976F6A85}">
      <dgm:prSet/>
      <dgm:spPr/>
      <dgm:t>
        <a:bodyPr/>
        <a:lstStyle/>
        <a:p>
          <a:endParaRPr lang="en-US"/>
        </a:p>
      </dgm:t>
    </dgm:pt>
    <dgm:pt modelId="{929CB8EF-1DD9-DA4A-B6E3-3398552E2F1B}" type="sibTrans" cxnId="{93D8A36F-C34A-6540-9288-5284976F6A85}">
      <dgm:prSet/>
      <dgm:spPr/>
      <dgm:t>
        <a:bodyPr/>
        <a:lstStyle/>
        <a:p>
          <a:endParaRPr lang="en-US"/>
        </a:p>
      </dgm:t>
    </dgm:pt>
    <dgm:pt modelId="{C2EAD413-6B48-2D46-AB3E-9897FD444FB8}">
      <dgm:prSet phldrT="[Text]"/>
      <dgm:spPr/>
      <dgm:t>
        <a:bodyPr/>
        <a:lstStyle/>
        <a:p>
          <a:r>
            <a:rPr lang="en-US" dirty="0" smtClean="0"/>
            <a:t>Watch</a:t>
          </a:r>
          <a:endParaRPr lang="en-US" dirty="0"/>
        </a:p>
      </dgm:t>
    </dgm:pt>
    <dgm:pt modelId="{B32D6415-EAC2-D542-AB28-A42770063047}" type="parTrans" cxnId="{96CEEB07-EA46-7543-A7BB-5FBD7408918F}">
      <dgm:prSet/>
      <dgm:spPr/>
      <dgm:t>
        <a:bodyPr/>
        <a:lstStyle/>
        <a:p>
          <a:endParaRPr lang="en-US"/>
        </a:p>
      </dgm:t>
    </dgm:pt>
    <dgm:pt modelId="{93878A24-D24C-0447-AD7C-F4BFBAD13224}" type="sibTrans" cxnId="{96CEEB07-EA46-7543-A7BB-5FBD7408918F}">
      <dgm:prSet/>
      <dgm:spPr/>
      <dgm:t>
        <a:bodyPr/>
        <a:lstStyle/>
        <a:p>
          <a:endParaRPr lang="en-US"/>
        </a:p>
      </dgm:t>
    </dgm:pt>
    <dgm:pt modelId="{EFAA00AE-6110-574A-BFCE-47D4B8D96023}">
      <dgm:prSet phldrT="[Text]"/>
      <dgm:spPr/>
      <dgm:t>
        <a:bodyPr/>
        <a:lstStyle/>
        <a:p>
          <a:r>
            <a:rPr lang="en-US" dirty="0" smtClean="0"/>
            <a:t>Present</a:t>
          </a:r>
          <a:endParaRPr lang="en-US" dirty="0"/>
        </a:p>
      </dgm:t>
    </dgm:pt>
    <dgm:pt modelId="{D757A73B-7EEF-2142-953F-E07E438E9B6C}" type="parTrans" cxnId="{154426B1-23AE-414A-BCCC-0E20B50DF20E}">
      <dgm:prSet/>
      <dgm:spPr/>
      <dgm:t>
        <a:bodyPr/>
        <a:lstStyle/>
        <a:p>
          <a:endParaRPr lang="en-US"/>
        </a:p>
      </dgm:t>
    </dgm:pt>
    <dgm:pt modelId="{17A8853A-C07D-FA4E-BD2B-354995310B33}" type="sibTrans" cxnId="{154426B1-23AE-414A-BCCC-0E20B50DF20E}">
      <dgm:prSet/>
      <dgm:spPr/>
      <dgm:t>
        <a:bodyPr/>
        <a:lstStyle/>
        <a:p>
          <a:endParaRPr lang="en-US"/>
        </a:p>
      </dgm:t>
    </dgm:pt>
    <dgm:pt modelId="{BF5A6F49-A227-B44D-9D4B-F6984280FA4C}">
      <dgm:prSet phldrT="[Text]"/>
      <dgm:spPr/>
      <dgm:t>
        <a:bodyPr/>
        <a:lstStyle/>
        <a:p>
          <a:r>
            <a:rPr lang="en-US" dirty="0" smtClean="0"/>
            <a:t>transformation</a:t>
          </a:r>
          <a:endParaRPr lang="en-US" dirty="0"/>
        </a:p>
      </dgm:t>
    </dgm:pt>
    <dgm:pt modelId="{C93C352A-3B6C-5D4F-B225-31A9659BD563}" type="parTrans" cxnId="{E0EB7A35-82F8-AE49-8DD2-EFD25704DBF4}">
      <dgm:prSet/>
      <dgm:spPr/>
      <dgm:t>
        <a:bodyPr/>
        <a:lstStyle/>
        <a:p>
          <a:endParaRPr lang="en-US"/>
        </a:p>
      </dgm:t>
    </dgm:pt>
    <dgm:pt modelId="{542CBAC5-2EEA-4C47-8EA1-33100BA98EFB}" type="sibTrans" cxnId="{E0EB7A35-82F8-AE49-8DD2-EFD25704DBF4}">
      <dgm:prSet/>
      <dgm:spPr/>
      <dgm:t>
        <a:bodyPr/>
        <a:lstStyle/>
        <a:p>
          <a:endParaRPr lang="en-US"/>
        </a:p>
      </dgm:t>
    </dgm:pt>
    <dgm:pt modelId="{0C57EFB5-F653-344E-AB08-C09251093F82}">
      <dgm:prSet phldrT="[Text]"/>
      <dgm:spPr/>
      <dgm:t>
        <a:bodyPr/>
        <a:lstStyle/>
        <a:p>
          <a:r>
            <a:rPr lang="en-US" dirty="0" smtClean="0"/>
            <a:t>Globally</a:t>
          </a:r>
          <a:endParaRPr lang="en-US" dirty="0"/>
        </a:p>
      </dgm:t>
    </dgm:pt>
    <dgm:pt modelId="{194B9D20-6513-044C-9721-DEA7D91B687E}" type="parTrans" cxnId="{B17CE6EB-4368-A447-AEC1-4854D38BE5BB}">
      <dgm:prSet/>
      <dgm:spPr/>
      <dgm:t>
        <a:bodyPr/>
        <a:lstStyle/>
        <a:p>
          <a:endParaRPr lang="en-US"/>
        </a:p>
      </dgm:t>
    </dgm:pt>
    <dgm:pt modelId="{254A3FD3-4884-064E-9B3C-0D21EE7555B2}" type="sibTrans" cxnId="{B17CE6EB-4368-A447-AEC1-4854D38BE5BB}">
      <dgm:prSet/>
      <dgm:spPr/>
      <dgm:t>
        <a:bodyPr/>
        <a:lstStyle/>
        <a:p>
          <a:endParaRPr lang="en-US"/>
        </a:p>
      </dgm:t>
    </dgm:pt>
    <dgm:pt modelId="{02E1DE15-C98B-9546-919F-D47617918BAC}">
      <dgm:prSet phldrT="[Text]"/>
      <dgm:spPr/>
      <dgm:t>
        <a:bodyPr/>
        <a:lstStyle/>
        <a:p>
          <a:r>
            <a:rPr lang="en-US" dirty="0" smtClean="0"/>
            <a:t>Concepts</a:t>
          </a:r>
          <a:endParaRPr lang="en-US" dirty="0"/>
        </a:p>
      </dgm:t>
    </dgm:pt>
    <dgm:pt modelId="{561241B1-A1EA-A147-AC82-9C3EF9C6C1A3}" type="parTrans" cxnId="{0E0ED93F-1E69-8746-84DA-CE95A28B31CA}">
      <dgm:prSet/>
      <dgm:spPr/>
      <dgm:t>
        <a:bodyPr/>
        <a:lstStyle/>
        <a:p>
          <a:endParaRPr lang="en-US"/>
        </a:p>
      </dgm:t>
    </dgm:pt>
    <dgm:pt modelId="{94633CF0-CB6B-ED43-8295-D8EBB0C37DA3}" type="sibTrans" cxnId="{0E0ED93F-1E69-8746-84DA-CE95A28B31CA}">
      <dgm:prSet/>
      <dgm:spPr/>
      <dgm:t>
        <a:bodyPr/>
        <a:lstStyle/>
        <a:p>
          <a:endParaRPr lang="en-US"/>
        </a:p>
      </dgm:t>
    </dgm:pt>
    <dgm:pt modelId="{352D479B-1357-BE45-A817-B32377BF7A93}">
      <dgm:prSet phldrT="[Text]"/>
      <dgm:spPr/>
      <dgm:t>
        <a:bodyPr/>
        <a:lstStyle/>
        <a:p>
          <a:r>
            <a:rPr lang="en-US" dirty="0" smtClean="0"/>
            <a:t>Ideas</a:t>
          </a:r>
          <a:endParaRPr lang="en-US" dirty="0"/>
        </a:p>
      </dgm:t>
    </dgm:pt>
    <dgm:pt modelId="{5F224787-071D-0046-B1D5-01020A7B57D0}" type="parTrans" cxnId="{198E7DA0-6221-9643-BA59-C91631B7E809}">
      <dgm:prSet/>
      <dgm:spPr/>
      <dgm:t>
        <a:bodyPr/>
        <a:lstStyle/>
        <a:p>
          <a:endParaRPr lang="en-US"/>
        </a:p>
      </dgm:t>
    </dgm:pt>
    <dgm:pt modelId="{D3D47110-DA51-F949-BDA2-9C5B252348FE}" type="sibTrans" cxnId="{198E7DA0-6221-9643-BA59-C91631B7E809}">
      <dgm:prSet/>
      <dgm:spPr/>
      <dgm:t>
        <a:bodyPr/>
        <a:lstStyle/>
        <a:p>
          <a:endParaRPr lang="en-US"/>
        </a:p>
      </dgm:t>
    </dgm:pt>
    <dgm:pt modelId="{01F329A3-2F0C-7B4D-9421-CE39578010BA}">
      <dgm:prSet phldrT="[Text]"/>
      <dgm:spPr/>
      <dgm:t>
        <a:bodyPr/>
        <a:lstStyle/>
        <a:p>
          <a:r>
            <a:rPr lang="en-US" dirty="0" smtClean="0"/>
            <a:t>Experts</a:t>
          </a:r>
          <a:endParaRPr lang="en-US" dirty="0"/>
        </a:p>
      </dgm:t>
    </dgm:pt>
    <dgm:pt modelId="{45096167-282E-5043-A219-9D984B0AF759}" type="parTrans" cxnId="{6E95B86F-FBA9-AC47-B456-6620418E3DE3}">
      <dgm:prSet/>
      <dgm:spPr/>
      <dgm:t>
        <a:bodyPr/>
        <a:lstStyle/>
        <a:p>
          <a:endParaRPr lang="en-US"/>
        </a:p>
      </dgm:t>
    </dgm:pt>
    <dgm:pt modelId="{E4302F78-9513-A046-AA19-22EE0960AB2D}" type="sibTrans" cxnId="{6E95B86F-FBA9-AC47-B456-6620418E3DE3}">
      <dgm:prSet/>
      <dgm:spPr/>
      <dgm:t>
        <a:bodyPr/>
        <a:lstStyle/>
        <a:p>
          <a:endParaRPr lang="en-US"/>
        </a:p>
      </dgm:t>
    </dgm:pt>
    <dgm:pt modelId="{EA29E4DC-4504-9040-B67A-0A04A2AD1197}">
      <dgm:prSet phldrT="[Text]"/>
      <dgm:spPr/>
      <dgm:t>
        <a:bodyPr/>
        <a:lstStyle/>
        <a:p>
          <a:r>
            <a:rPr lang="en-US" dirty="0" smtClean="0"/>
            <a:t>PLN</a:t>
          </a:r>
          <a:endParaRPr lang="en-US" dirty="0"/>
        </a:p>
      </dgm:t>
    </dgm:pt>
    <dgm:pt modelId="{1B865641-BE90-CE41-84C8-0F2EACEF5906}" type="parTrans" cxnId="{32DC98D2-723F-7845-A867-DFFF1DEDFD3B}">
      <dgm:prSet/>
      <dgm:spPr/>
      <dgm:t>
        <a:bodyPr/>
        <a:lstStyle/>
        <a:p>
          <a:endParaRPr lang="en-US"/>
        </a:p>
      </dgm:t>
    </dgm:pt>
    <dgm:pt modelId="{E912393C-2652-5845-A975-94A3994878DF}" type="sibTrans" cxnId="{32DC98D2-723F-7845-A867-DFFF1DEDFD3B}">
      <dgm:prSet/>
      <dgm:spPr/>
      <dgm:t>
        <a:bodyPr/>
        <a:lstStyle/>
        <a:p>
          <a:endParaRPr lang="en-US"/>
        </a:p>
      </dgm:t>
    </dgm:pt>
    <dgm:pt modelId="{E92411B6-C8C8-7649-93D9-198C4D965F0D}">
      <dgm:prSet phldrT="[Text]"/>
      <dgm:spPr/>
      <dgm:t>
        <a:bodyPr/>
        <a:lstStyle/>
        <a:p>
          <a:r>
            <a:rPr lang="en-US" dirty="0" smtClean="0"/>
            <a:t>Geographical</a:t>
          </a:r>
          <a:endParaRPr lang="en-US" dirty="0"/>
        </a:p>
      </dgm:t>
    </dgm:pt>
    <dgm:pt modelId="{EBAD77AF-923A-8A42-84C9-3E44A2A077BF}" type="parTrans" cxnId="{35166965-BC62-9B43-AE56-4B6EFE5D6183}">
      <dgm:prSet/>
      <dgm:spPr/>
      <dgm:t>
        <a:bodyPr/>
        <a:lstStyle/>
        <a:p>
          <a:endParaRPr lang="en-US"/>
        </a:p>
      </dgm:t>
    </dgm:pt>
    <dgm:pt modelId="{9B82146C-A556-D04A-A3F6-037BADE1D28F}" type="sibTrans" cxnId="{35166965-BC62-9B43-AE56-4B6EFE5D6183}">
      <dgm:prSet/>
      <dgm:spPr/>
      <dgm:t>
        <a:bodyPr/>
        <a:lstStyle/>
        <a:p>
          <a:endParaRPr lang="en-US"/>
        </a:p>
      </dgm:t>
    </dgm:pt>
    <dgm:pt modelId="{3FE771A9-5D90-5B44-9A29-92B05FD5330B}">
      <dgm:prSet phldrT="[Text]"/>
      <dgm:spPr/>
      <dgm:t>
        <a:bodyPr/>
        <a:lstStyle/>
        <a:p>
          <a:r>
            <a:rPr lang="en-US" dirty="0" smtClean="0"/>
            <a:t>Social</a:t>
          </a:r>
          <a:endParaRPr lang="en-US" dirty="0"/>
        </a:p>
      </dgm:t>
    </dgm:pt>
    <dgm:pt modelId="{C983F469-F428-1648-9994-CD8D6BB2ECCB}" type="parTrans" cxnId="{84E13EA7-306D-F54D-A555-6B4DC5BB6E2B}">
      <dgm:prSet/>
      <dgm:spPr/>
      <dgm:t>
        <a:bodyPr/>
        <a:lstStyle/>
        <a:p>
          <a:endParaRPr lang="en-US"/>
        </a:p>
      </dgm:t>
    </dgm:pt>
    <dgm:pt modelId="{EC5045A2-4E5B-BD49-A6C2-8354334D0697}" type="sibTrans" cxnId="{84E13EA7-306D-F54D-A555-6B4DC5BB6E2B}">
      <dgm:prSet/>
      <dgm:spPr/>
      <dgm:t>
        <a:bodyPr/>
        <a:lstStyle/>
        <a:p>
          <a:endParaRPr lang="en-US"/>
        </a:p>
      </dgm:t>
    </dgm:pt>
    <dgm:pt modelId="{5DFE2CAC-EFEB-2848-8BF6-FBE3B1740C50}">
      <dgm:prSet phldrT="[Text]"/>
      <dgm:spPr/>
      <dgm:t>
        <a:bodyPr/>
        <a:lstStyle/>
        <a:p>
          <a:r>
            <a:rPr lang="en-US" dirty="0" smtClean="0"/>
            <a:t>Economic</a:t>
          </a:r>
          <a:endParaRPr lang="en-US" dirty="0"/>
        </a:p>
      </dgm:t>
    </dgm:pt>
    <dgm:pt modelId="{1FD337E0-FCAC-1F4E-93BD-59587552ADD3}" type="parTrans" cxnId="{2A6B70A5-1FE8-6548-8035-1EE6EA04261E}">
      <dgm:prSet/>
      <dgm:spPr/>
      <dgm:t>
        <a:bodyPr/>
        <a:lstStyle/>
        <a:p>
          <a:endParaRPr lang="en-US"/>
        </a:p>
      </dgm:t>
    </dgm:pt>
    <dgm:pt modelId="{17665444-2130-3C4D-ACC5-3290E5474143}" type="sibTrans" cxnId="{2A6B70A5-1FE8-6548-8035-1EE6EA04261E}">
      <dgm:prSet/>
      <dgm:spPr/>
      <dgm:t>
        <a:bodyPr/>
        <a:lstStyle/>
        <a:p>
          <a:endParaRPr lang="en-US"/>
        </a:p>
      </dgm:t>
    </dgm:pt>
    <dgm:pt modelId="{82A67A6C-F813-5843-86F0-0C3F1318594E}">
      <dgm:prSet phldrT="[Text]"/>
      <dgm:spPr/>
      <dgm:t>
        <a:bodyPr/>
        <a:lstStyle/>
        <a:p>
          <a:r>
            <a:rPr lang="en-US" dirty="0" smtClean="0"/>
            <a:t>Sharing</a:t>
          </a:r>
          <a:endParaRPr lang="en-US" dirty="0"/>
        </a:p>
      </dgm:t>
    </dgm:pt>
    <dgm:pt modelId="{EF9BF81D-B86F-3442-9006-5902D10E46FC}" type="parTrans" cxnId="{2E6927AF-7BFF-054A-8C42-64DA7ECCFE0C}">
      <dgm:prSet/>
      <dgm:spPr/>
      <dgm:t>
        <a:bodyPr/>
        <a:lstStyle/>
        <a:p>
          <a:endParaRPr lang="en-US"/>
        </a:p>
      </dgm:t>
    </dgm:pt>
    <dgm:pt modelId="{DD60C250-6AF2-CD4E-95F3-2A351787F571}" type="sibTrans" cxnId="{2E6927AF-7BFF-054A-8C42-64DA7ECCFE0C}">
      <dgm:prSet/>
      <dgm:spPr/>
      <dgm:t>
        <a:bodyPr/>
        <a:lstStyle/>
        <a:p>
          <a:endParaRPr lang="en-US"/>
        </a:p>
      </dgm:t>
    </dgm:pt>
    <dgm:pt modelId="{981DC058-8E61-534F-829A-6F262ACD5D49}" type="pres">
      <dgm:prSet presAssocID="{C48BD5B5-5253-FE4B-81C7-0353F47DA8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BDA90D-0312-814E-AD8E-0C3D156AA655}" type="pres">
      <dgm:prSet presAssocID="{E479B26E-F9B6-3949-9A14-5C67EB8D7F38}" presName="composite" presStyleCnt="0"/>
      <dgm:spPr/>
    </dgm:pt>
    <dgm:pt modelId="{9A28BF8C-9DA8-8948-80F8-CE1240EDE75D}" type="pres">
      <dgm:prSet presAssocID="{E479B26E-F9B6-3949-9A14-5C67EB8D7F38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67E22-0913-6C44-B419-DB52A7B9FC7F}" type="pres">
      <dgm:prSet presAssocID="{E479B26E-F9B6-3949-9A14-5C67EB8D7F38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0BA91E-D5B1-4B4D-89AA-D622266988F5}" type="pres">
      <dgm:prSet presAssocID="{05AC6E11-BC5F-9F4F-95C7-E3CDFA0C08B0}" presName="space" presStyleCnt="0"/>
      <dgm:spPr/>
    </dgm:pt>
    <dgm:pt modelId="{FC6CFD90-A013-2C48-A68D-F90F42BA226B}" type="pres">
      <dgm:prSet presAssocID="{1F2DE757-1212-8144-986D-DB21C7E0C494}" presName="composite" presStyleCnt="0"/>
      <dgm:spPr/>
    </dgm:pt>
    <dgm:pt modelId="{D578E8DB-933B-DD40-B029-DAE858045381}" type="pres">
      <dgm:prSet presAssocID="{1F2DE757-1212-8144-986D-DB21C7E0C494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5D1217-A609-CF40-ABF9-7E4210428CD7}" type="pres">
      <dgm:prSet presAssocID="{1F2DE757-1212-8144-986D-DB21C7E0C494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476E9F-40B2-954C-A6AA-60ADB70AAD20}" type="pres">
      <dgm:prSet presAssocID="{DA75154E-FFF8-8E4D-B38B-E581597E5C5C}" presName="space" presStyleCnt="0"/>
      <dgm:spPr/>
    </dgm:pt>
    <dgm:pt modelId="{965E8BB8-6F8E-7C42-9FCF-D7C897D39DAB}" type="pres">
      <dgm:prSet presAssocID="{CA932B29-B843-8C45-83C5-1EA231FA3B06}" presName="composite" presStyleCnt="0"/>
      <dgm:spPr/>
    </dgm:pt>
    <dgm:pt modelId="{E9E15A36-0E29-F642-B1EE-B2883F2F85E1}" type="pres">
      <dgm:prSet presAssocID="{CA932B29-B843-8C45-83C5-1EA231FA3B06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735E13-BD6A-1648-887C-76BA7B422DD6}" type="pres">
      <dgm:prSet presAssocID="{CA932B29-B843-8C45-83C5-1EA231FA3B06}" presName="desTx" presStyleLbl="alignAccFollowNode1" presStyleIdx="2" presStyleCnt="4" custLinFactX="17083" custLinFactNeighborX="100000" custLinFactNeighborY="1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1DF72-CAF3-8E47-B12D-0637431596C0}" type="pres">
      <dgm:prSet presAssocID="{9D5A13DC-566A-7348-BA78-FE52FAC25E57}" presName="space" presStyleCnt="0"/>
      <dgm:spPr/>
    </dgm:pt>
    <dgm:pt modelId="{A2F8E5F2-ADA2-1642-9C44-46F34AE0E81B}" type="pres">
      <dgm:prSet presAssocID="{15441C27-2DBC-F840-86EB-1D3F42948CB8}" presName="composite" presStyleCnt="0"/>
      <dgm:spPr/>
    </dgm:pt>
    <dgm:pt modelId="{C068AA9A-8FFF-4742-BF8F-FFB4BB2E9637}" type="pres">
      <dgm:prSet presAssocID="{15441C27-2DBC-F840-86EB-1D3F42948CB8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D33B57-B8BC-3243-BF0A-E83DBCC1C29F}" type="pres">
      <dgm:prSet presAssocID="{15441C27-2DBC-F840-86EB-1D3F42948CB8}" presName="desTx" presStyleLbl="alignAccFollowNode1" presStyleIdx="3" presStyleCnt="4" custLinFactX="-10873" custLinFactNeighborX="-100000" custLinFactNeighborY="1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3223F8-073E-2047-A8E7-1B5385DAC702}" type="presOf" srcId="{E92411B6-C8C8-7649-93D9-198C4D965F0D}" destId="{B6735E13-BD6A-1648-887C-76BA7B422DD6}" srcOrd="0" destOrd="3" presId="urn:microsoft.com/office/officeart/2005/8/layout/hList1"/>
    <dgm:cxn modelId="{B92F4286-AB86-7648-AB1C-DC7632975C9D}" srcId="{E479B26E-F9B6-3949-9A14-5C67EB8D7F38}" destId="{F91A3B32-B0AA-1D43-8169-406ABAB40E16}" srcOrd="2" destOrd="0" parTransId="{E5A0408E-0034-2343-B390-864B875056AC}" sibTransId="{97BB2544-8BCD-B74E-9E5F-4B6C79D7A293}"/>
    <dgm:cxn modelId="{F64272B2-E6F6-0742-A00F-87A96D2CE30D}" srcId="{15441C27-2DBC-F840-86EB-1D3F42948CB8}" destId="{A2DCAFDD-0A23-EE46-860B-6D88508B87A8}" srcOrd="0" destOrd="0" parTransId="{F28A526F-E893-4A47-9A66-45D9306FD771}" sibTransId="{2E3A845C-EB0C-EF4B-8631-945AD60C4496}"/>
    <dgm:cxn modelId="{7FFEF525-E5BB-DB4C-8A26-E1A20D4C0A1A}" type="presOf" srcId="{24DA109C-EBD9-A749-B699-18AF268AF971}" destId="{ACA67E22-0913-6C44-B419-DB52A7B9FC7F}" srcOrd="0" destOrd="1" presId="urn:microsoft.com/office/officeart/2005/8/layout/hList1"/>
    <dgm:cxn modelId="{A3143A7C-DCC1-2345-9944-B9A49827F54A}" srcId="{C48BD5B5-5253-FE4B-81C7-0353F47DA867}" destId="{CA932B29-B843-8C45-83C5-1EA231FA3B06}" srcOrd="2" destOrd="0" parTransId="{56858F47-7C0C-F44A-AB16-473C9DF2F4FF}" sibTransId="{9D5A13DC-566A-7348-BA78-FE52FAC25E57}"/>
    <dgm:cxn modelId="{672D8990-3BD6-AE42-B282-D03ED271C373}" srcId="{C48BD5B5-5253-FE4B-81C7-0353F47DA867}" destId="{1F2DE757-1212-8144-986D-DB21C7E0C494}" srcOrd="1" destOrd="0" parTransId="{C1B052DB-857A-1D4F-9E9F-E92AA3D59805}" sibTransId="{DA75154E-FFF8-8E4D-B38B-E581597E5C5C}"/>
    <dgm:cxn modelId="{26F0C89B-57EC-B546-AFD4-293BD4788281}" type="presOf" srcId="{CA932B29-B843-8C45-83C5-1EA231FA3B06}" destId="{E9E15A36-0E29-F642-B1EE-B2883F2F85E1}" srcOrd="0" destOrd="0" presId="urn:microsoft.com/office/officeart/2005/8/layout/hList1"/>
    <dgm:cxn modelId="{2A6B70A5-1FE8-6548-8035-1EE6EA04261E}" srcId="{CA932B29-B843-8C45-83C5-1EA231FA3B06}" destId="{5DFE2CAC-EFEB-2848-8BF6-FBE3B1740C50}" srcOrd="5" destOrd="0" parTransId="{1FD337E0-FCAC-1F4E-93BD-59587552ADD3}" sibTransId="{17665444-2130-3C4D-ACC5-3290E5474143}"/>
    <dgm:cxn modelId="{67A376AC-58F3-1B4F-A96B-154CC28732D9}" type="presOf" srcId="{BF5A6F49-A227-B44D-9D4B-F6984280FA4C}" destId="{335D1217-A609-CF40-ABF9-7E4210428CD7}" srcOrd="0" destOrd="1" presId="urn:microsoft.com/office/officeart/2005/8/layout/hList1"/>
    <dgm:cxn modelId="{937C67C4-3442-A54C-9918-86B661025CB2}" type="presOf" srcId="{C2EAD413-6B48-2D46-AB3E-9897FD444FB8}" destId="{ACA67E22-0913-6C44-B419-DB52A7B9FC7F}" srcOrd="0" destOrd="4" presId="urn:microsoft.com/office/officeart/2005/8/layout/hList1"/>
    <dgm:cxn modelId="{BD70BBC3-40AD-2E4D-B0AE-D84CC4E0C1AF}" type="presOf" srcId="{08C58067-FC2F-004A-915E-355AA5030B53}" destId="{ACA67E22-0913-6C44-B419-DB52A7B9FC7F}" srcOrd="0" destOrd="3" presId="urn:microsoft.com/office/officeart/2005/8/layout/hList1"/>
    <dgm:cxn modelId="{CEC2A17C-DCC5-304F-BCC7-23FDBFFE799A}" type="presOf" srcId="{EFAA00AE-6110-574A-BFCE-47D4B8D96023}" destId="{ACA67E22-0913-6C44-B419-DB52A7B9FC7F}" srcOrd="0" destOrd="5" presId="urn:microsoft.com/office/officeart/2005/8/layout/hList1"/>
    <dgm:cxn modelId="{EA745506-26ED-9945-AB71-925E7839E58F}" srcId="{E479B26E-F9B6-3949-9A14-5C67EB8D7F38}" destId="{B2C1F18D-CC2C-2840-B9E4-9ED87361F2AA}" srcOrd="0" destOrd="0" parTransId="{ADF32BBD-744D-2A44-B971-7349FBDE4C8F}" sibTransId="{5CD61C93-FEBC-BE40-95D2-0E56040CA6B1}"/>
    <dgm:cxn modelId="{156841D5-4696-4247-806A-85E4C74D4602}" type="presOf" srcId="{DD6777F3-54C8-1A42-83C3-5F388152266D}" destId="{B6735E13-BD6A-1648-887C-76BA7B422DD6}" srcOrd="0" destOrd="0" presId="urn:microsoft.com/office/officeart/2005/8/layout/hList1"/>
    <dgm:cxn modelId="{E6924D6C-D1E5-B94C-A38B-D6FB007213D4}" type="presOf" srcId="{A2DCAFDD-0A23-EE46-860B-6D88508B87A8}" destId="{31D33B57-B8BC-3243-BF0A-E83DBCC1C29F}" srcOrd="0" destOrd="0" presId="urn:microsoft.com/office/officeart/2005/8/layout/hList1"/>
    <dgm:cxn modelId="{EF429D6B-5ACB-2A48-BF8C-79E031E128D0}" type="presOf" srcId="{5DFE2CAC-EFEB-2848-8BF6-FBE3B1740C50}" destId="{B6735E13-BD6A-1648-887C-76BA7B422DD6}" srcOrd="0" destOrd="5" presId="urn:microsoft.com/office/officeart/2005/8/layout/hList1"/>
    <dgm:cxn modelId="{32DC98D2-723F-7845-A867-DFFF1DEDFD3B}" srcId="{CA932B29-B843-8C45-83C5-1EA231FA3B06}" destId="{EA29E4DC-4504-9040-B67A-0A04A2AD1197}" srcOrd="2" destOrd="0" parTransId="{1B865641-BE90-CE41-84C8-0F2EACEF5906}" sibTransId="{E912393C-2652-5845-A975-94A3994878DF}"/>
    <dgm:cxn modelId="{CC9E8FD5-2351-3F40-92AA-C30B2AC3AB59}" type="presOf" srcId="{F91A3B32-B0AA-1D43-8169-406ABAB40E16}" destId="{ACA67E22-0913-6C44-B419-DB52A7B9FC7F}" srcOrd="0" destOrd="2" presId="urn:microsoft.com/office/officeart/2005/8/layout/hList1"/>
    <dgm:cxn modelId="{3707776E-1D9F-0B43-8E4B-939957A432F6}" srcId="{1F2DE757-1212-8144-986D-DB21C7E0C494}" destId="{3918952A-4AE6-0B4E-B70F-23CD6A611E9E}" srcOrd="0" destOrd="0" parTransId="{8BF0BE03-6657-DE4E-8A97-5F87B028FE28}" sibTransId="{1C6FCC06-2884-1342-8219-197D10E0F1A2}"/>
    <dgm:cxn modelId="{273C3555-5711-7A48-98A6-D23E745586C0}" type="presOf" srcId="{352D479B-1357-BE45-A817-B32377BF7A93}" destId="{31D33B57-B8BC-3243-BF0A-E83DBCC1C29F}" srcOrd="0" destOrd="3" presId="urn:microsoft.com/office/officeart/2005/8/layout/hList1"/>
    <dgm:cxn modelId="{2E6927AF-7BFF-054A-8C42-64DA7ECCFE0C}" srcId="{CA932B29-B843-8C45-83C5-1EA231FA3B06}" destId="{82A67A6C-F813-5843-86F0-0C3F1318594E}" srcOrd="6" destOrd="0" parTransId="{EF9BF81D-B86F-3442-9006-5902D10E46FC}" sibTransId="{DD60C250-6AF2-CD4E-95F3-2A351787F571}"/>
    <dgm:cxn modelId="{E0EB7A35-82F8-AE49-8DD2-EFD25704DBF4}" srcId="{1F2DE757-1212-8144-986D-DB21C7E0C494}" destId="{BF5A6F49-A227-B44D-9D4B-F6984280FA4C}" srcOrd="1" destOrd="0" parTransId="{C93C352A-3B6C-5D4F-B225-31A9659BD563}" sibTransId="{542CBAC5-2EEA-4C47-8EA1-33100BA98EFB}"/>
    <dgm:cxn modelId="{154426B1-23AE-414A-BCCC-0E20B50DF20E}" srcId="{E479B26E-F9B6-3949-9A14-5C67EB8D7F38}" destId="{EFAA00AE-6110-574A-BFCE-47D4B8D96023}" srcOrd="5" destOrd="0" parTransId="{D757A73B-7EEF-2142-953F-E07E438E9B6C}" sibTransId="{17A8853A-C07D-FA4E-BD2B-354995310B33}"/>
    <dgm:cxn modelId="{96CEEB07-EA46-7543-A7BB-5FBD7408918F}" srcId="{E479B26E-F9B6-3949-9A14-5C67EB8D7F38}" destId="{C2EAD413-6B48-2D46-AB3E-9897FD444FB8}" srcOrd="4" destOrd="0" parTransId="{B32D6415-EAC2-D542-AB28-A42770063047}" sibTransId="{93878A24-D24C-0447-AD7C-F4BFBAD13224}"/>
    <dgm:cxn modelId="{6942B810-8C54-4D43-BC91-3FC618B5C14F}" type="presOf" srcId="{EA29E4DC-4504-9040-B67A-0A04A2AD1197}" destId="{B6735E13-BD6A-1648-887C-76BA7B422DD6}" srcOrd="0" destOrd="2" presId="urn:microsoft.com/office/officeart/2005/8/layout/hList1"/>
    <dgm:cxn modelId="{FF5B2476-64E5-7F42-823C-B2F91F7F4A3E}" type="presOf" srcId="{B2C1F18D-CC2C-2840-B9E4-9ED87361F2AA}" destId="{ACA67E22-0913-6C44-B419-DB52A7B9FC7F}" srcOrd="0" destOrd="0" presId="urn:microsoft.com/office/officeart/2005/8/layout/hList1"/>
    <dgm:cxn modelId="{F1DF6D27-5F11-6C48-9B1C-357724465575}" type="presOf" srcId="{0C57EFB5-F653-344E-AB08-C09251093F82}" destId="{31D33B57-B8BC-3243-BF0A-E83DBCC1C29F}" srcOrd="0" destOrd="1" presId="urn:microsoft.com/office/officeart/2005/8/layout/hList1"/>
    <dgm:cxn modelId="{AE0BB886-B797-E445-ABEA-041F4F3664EA}" type="presOf" srcId="{02E1DE15-C98B-9546-919F-D47617918BAC}" destId="{31D33B57-B8BC-3243-BF0A-E83DBCC1C29F}" srcOrd="0" destOrd="2" presId="urn:microsoft.com/office/officeart/2005/8/layout/hList1"/>
    <dgm:cxn modelId="{EF0DCA3E-04DB-3E4F-A57B-79FA63FEE29F}" type="presOf" srcId="{1F2DE757-1212-8144-986D-DB21C7E0C494}" destId="{D578E8DB-933B-DD40-B029-DAE858045381}" srcOrd="0" destOrd="0" presId="urn:microsoft.com/office/officeart/2005/8/layout/hList1"/>
    <dgm:cxn modelId="{BB224175-0FAB-AB4A-A6F3-AA4F95061B65}" type="presOf" srcId="{3918952A-4AE6-0B4E-B70F-23CD6A611E9E}" destId="{335D1217-A609-CF40-ABF9-7E4210428CD7}" srcOrd="0" destOrd="0" presId="urn:microsoft.com/office/officeart/2005/8/layout/hList1"/>
    <dgm:cxn modelId="{AD875569-2D81-E04F-8DDE-86EDE6CEFD97}" type="presOf" srcId="{4EED0786-2572-E74A-929C-321B6508EDA2}" destId="{335D1217-A609-CF40-ABF9-7E4210428CD7}" srcOrd="0" destOrd="2" presId="urn:microsoft.com/office/officeart/2005/8/layout/hList1"/>
    <dgm:cxn modelId="{997B3780-B816-A245-90FE-F7DEA304FE55}" srcId="{C48BD5B5-5253-FE4B-81C7-0353F47DA867}" destId="{E479B26E-F9B6-3949-9A14-5C67EB8D7F38}" srcOrd="0" destOrd="0" parTransId="{E1AF8507-E796-024B-84B6-9D7256415B99}" sibTransId="{05AC6E11-BC5F-9F4F-95C7-E3CDFA0C08B0}"/>
    <dgm:cxn modelId="{28846439-8E49-5941-8395-913483F7FDA8}" type="presOf" srcId="{82A67A6C-F813-5843-86F0-0C3F1318594E}" destId="{B6735E13-BD6A-1648-887C-76BA7B422DD6}" srcOrd="0" destOrd="6" presId="urn:microsoft.com/office/officeart/2005/8/layout/hList1"/>
    <dgm:cxn modelId="{CF0F7EC5-FE81-E343-95E0-F9F0B2373593}" srcId="{E479B26E-F9B6-3949-9A14-5C67EB8D7F38}" destId="{24DA109C-EBD9-A749-B699-18AF268AF971}" srcOrd="1" destOrd="0" parTransId="{6ED735A1-716D-7B41-BB67-D8E253987B0C}" sibTransId="{52CDA353-C0B4-4046-9D9B-04CCAA18C749}"/>
    <dgm:cxn modelId="{D3707341-BFA5-AE4A-89BB-6A3A50A73CBB}" srcId="{C48BD5B5-5253-FE4B-81C7-0353F47DA867}" destId="{15441C27-2DBC-F840-86EB-1D3F42948CB8}" srcOrd="3" destOrd="0" parTransId="{607A7DAB-DEA1-D140-B789-4049A046EB78}" sibTransId="{B4AC7674-5F48-EE43-A574-B740F2C875C5}"/>
    <dgm:cxn modelId="{5E783161-4EB7-3146-8C1E-48EEF180BD01}" type="presOf" srcId="{C48BD5B5-5253-FE4B-81C7-0353F47DA867}" destId="{981DC058-8E61-534F-829A-6F262ACD5D49}" srcOrd="0" destOrd="0" presId="urn:microsoft.com/office/officeart/2005/8/layout/hList1"/>
    <dgm:cxn modelId="{84E13EA7-306D-F54D-A555-6B4DC5BB6E2B}" srcId="{CA932B29-B843-8C45-83C5-1EA231FA3B06}" destId="{3FE771A9-5D90-5B44-9A29-92B05FD5330B}" srcOrd="4" destOrd="0" parTransId="{C983F469-F428-1648-9994-CD8D6BB2ECCB}" sibTransId="{EC5045A2-4E5B-BD49-A6C2-8354334D0697}"/>
    <dgm:cxn modelId="{B17CE6EB-4368-A447-AEC1-4854D38BE5BB}" srcId="{15441C27-2DBC-F840-86EB-1D3F42948CB8}" destId="{0C57EFB5-F653-344E-AB08-C09251093F82}" srcOrd="1" destOrd="0" parTransId="{194B9D20-6513-044C-9721-DEA7D91B687E}" sibTransId="{254A3FD3-4884-064E-9B3C-0D21EE7555B2}"/>
    <dgm:cxn modelId="{198E7DA0-6221-9643-BA59-C91631B7E809}" srcId="{15441C27-2DBC-F840-86EB-1D3F42948CB8}" destId="{352D479B-1357-BE45-A817-B32377BF7A93}" srcOrd="3" destOrd="0" parTransId="{5F224787-071D-0046-B1D5-01020A7B57D0}" sibTransId="{D3D47110-DA51-F949-BDA2-9C5B252348FE}"/>
    <dgm:cxn modelId="{C16874A2-5D44-5A41-9D25-38FD5F3AE6B6}" srcId="{CA932B29-B843-8C45-83C5-1EA231FA3B06}" destId="{DD6777F3-54C8-1A42-83C3-5F388152266D}" srcOrd="0" destOrd="0" parTransId="{532348D3-940A-FB44-AF42-21C3F30C846D}" sibTransId="{7269D628-C85E-8640-BE0D-8A27A60D5259}"/>
    <dgm:cxn modelId="{6E95B86F-FBA9-AC47-B456-6620418E3DE3}" srcId="{CA932B29-B843-8C45-83C5-1EA231FA3B06}" destId="{01F329A3-2F0C-7B4D-9421-CE39578010BA}" srcOrd="1" destOrd="0" parTransId="{45096167-282E-5043-A219-9D984B0AF759}" sibTransId="{E4302F78-9513-A046-AA19-22EE0960AB2D}"/>
    <dgm:cxn modelId="{4518FA12-7132-0247-BD1E-F7DD5E81A629}" type="presOf" srcId="{15441C27-2DBC-F840-86EB-1D3F42948CB8}" destId="{C068AA9A-8FFF-4742-BF8F-FFB4BB2E9637}" srcOrd="0" destOrd="0" presId="urn:microsoft.com/office/officeart/2005/8/layout/hList1"/>
    <dgm:cxn modelId="{1CAB7209-48CC-AE4B-87CA-26FCE599F7DD}" type="presOf" srcId="{E479B26E-F9B6-3949-9A14-5C67EB8D7F38}" destId="{9A28BF8C-9DA8-8948-80F8-CE1240EDE75D}" srcOrd="0" destOrd="0" presId="urn:microsoft.com/office/officeart/2005/8/layout/hList1"/>
    <dgm:cxn modelId="{93D8A36F-C34A-6540-9288-5284976F6A85}" srcId="{E479B26E-F9B6-3949-9A14-5C67EB8D7F38}" destId="{08C58067-FC2F-004A-915E-355AA5030B53}" srcOrd="3" destOrd="0" parTransId="{ACE5C483-1FF4-3647-B6FF-BF491357155A}" sibTransId="{929CB8EF-1DD9-DA4A-B6E3-3398552E2F1B}"/>
    <dgm:cxn modelId="{9D8CC89E-D63F-F446-894B-04344E942F98}" srcId="{1F2DE757-1212-8144-986D-DB21C7E0C494}" destId="{4EED0786-2572-E74A-929C-321B6508EDA2}" srcOrd="2" destOrd="0" parTransId="{8A233C65-D41F-604C-AC1E-C36446F66384}" sibTransId="{A515DFE9-CA64-7946-B138-6CAED26C16EF}"/>
    <dgm:cxn modelId="{0E0ED93F-1E69-8746-84DA-CE95A28B31CA}" srcId="{15441C27-2DBC-F840-86EB-1D3F42948CB8}" destId="{02E1DE15-C98B-9546-919F-D47617918BAC}" srcOrd="2" destOrd="0" parTransId="{561241B1-A1EA-A147-AC82-9C3EF9C6C1A3}" sibTransId="{94633CF0-CB6B-ED43-8295-D8EBB0C37DA3}"/>
    <dgm:cxn modelId="{43606205-783D-B74B-8D9E-604F945CE1A9}" type="presOf" srcId="{3FE771A9-5D90-5B44-9A29-92B05FD5330B}" destId="{B6735E13-BD6A-1648-887C-76BA7B422DD6}" srcOrd="0" destOrd="4" presId="urn:microsoft.com/office/officeart/2005/8/layout/hList1"/>
    <dgm:cxn modelId="{35166965-BC62-9B43-AE56-4B6EFE5D6183}" srcId="{CA932B29-B843-8C45-83C5-1EA231FA3B06}" destId="{E92411B6-C8C8-7649-93D9-198C4D965F0D}" srcOrd="3" destOrd="0" parTransId="{EBAD77AF-923A-8A42-84C9-3E44A2A077BF}" sibTransId="{9B82146C-A556-D04A-A3F6-037BADE1D28F}"/>
    <dgm:cxn modelId="{21CAF40A-8131-4946-AB5B-960C78A0B2C0}" type="presOf" srcId="{01F329A3-2F0C-7B4D-9421-CE39578010BA}" destId="{B6735E13-BD6A-1648-887C-76BA7B422DD6}" srcOrd="0" destOrd="1" presId="urn:microsoft.com/office/officeart/2005/8/layout/hList1"/>
    <dgm:cxn modelId="{BFF007C9-DCDD-3E45-A70D-A72C36B267A6}" type="presParOf" srcId="{981DC058-8E61-534F-829A-6F262ACD5D49}" destId="{66BDA90D-0312-814E-AD8E-0C3D156AA655}" srcOrd="0" destOrd="0" presId="urn:microsoft.com/office/officeart/2005/8/layout/hList1"/>
    <dgm:cxn modelId="{402C83B2-56F9-E541-8AAE-2BFA4B0721EC}" type="presParOf" srcId="{66BDA90D-0312-814E-AD8E-0C3D156AA655}" destId="{9A28BF8C-9DA8-8948-80F8-CE1240EDE75D}" srcOrd="0" destOrd="0" presId="urn:microsoft.com/office/officeart/2005/8/layout/hList1"/>
    <dgm:cxn modelId="{6B73129F-2209-FA42-B8F9-0081A2366996}" type="presParOf" srcId="{66BDA90D-0312-814E-AD8E-0C3D156AA655}" destId="{ACA67E22-0913-6C44-B419-DB52A7B9FC7F}" srcOrd="1" destOrd="0" presId="urn:microsoft.com/office/officeart/2005/8/layout/hList1"/>
    <dgm:cxn modelId="{5CED04ED-0C14-244C-AC7C-E85D799AB4B2}" type="presParOf" srcId="{981DC058-8E61-534F-829A-6F262ACD5D49}" destId="{350BA91E-D5B1-4B4D-89AA-D622266988F5}" srcOrd="1" destOrd="0" presId="urn:microsoft.com/office/officeart/2005/8/layout/hList1"/>
    <dgm:cxn modelId="{8FFB4969-F879-2B49-81C3-82DEE8EFAC0C}" type="presParOf" srcId="{981DC058-8E61-534F-829A-6F262ACD5D49}" destId="{FC6CFD90-A013-2C48-A68D-F90F42BA226B}" srcOrd="2" destOrd="0" presId="urn:microsoft.com/office/officeart/2005/8/layout/hList1"/>
    <dgm:cxn modelId="{7A35CA0D-BAF5-9E4D-8474-CA743C75D9C2}" type="presParOf" srcId="{FC6CFD90-A013-2C48-A68D-F90F42BA226B}" destId="{D578E8DB-933B-DD40-B029-DAE858045381}" srcOrd="0" destOrd="0" presId="urn:microsoft.com/office/officeart/2005/8/layout/hList1"/>
    <dgm:cxn modelId="{322BACF3-4422-AE4E-9980-321C8D0220DB}" type="presParOf" srcId="{FC6CFD90-A013-2C48-A68D-F90F42BA226B}" destId="{335D1217-A609-CF40-ABF9-7E4210428CD7}" srcOrd="1" destOrd="0" presId="urn:microsoft.com/office/officeart/2005/8/layout/hList1"/>
    <dgm:cxn modelId="{2BAA4E14-A722-6E46-B878-E584710A470A}" type="presParOf" srcId="{981DC058-8E61-534F-829A-6F262ACD5D49}" destId="{75476E9F-40B2-954C-A6AA-60ADB70AAD20}" srcOrd="3" destOrd="0" presId="urn:microsoft.com/office/officeart/2005/8/layout/hList1"/>
    <dgm:cxn modelId="{AD42DCE6-C9C5-354E-BE7B-D7C689D93C43}" type="presParOf" srcId="{981DC058-8E61-534F-829A-6F262ACD5D49}" destId="{965E8BB8-6F8E-7C42-9FCF-D7C897D39DAB}" srcOrd="4" destOrd="0" presId="urn:microsoft.com/office/officeart/2005/8/layout/hList1"/>
    <dgm:cxn modelId="{319C2F92-9BCE-D94C-8E08-4D1D076B3325}" type="presParOf" srcId="{965E8BB8-6F8E-7C42-9FCF-D7C897D39DAB}" destId="{E9E15A36-0E29-F642-B1EE-B2883F2F85E1}" srcOrd="0" destOrd="0" presId="urn:microsoft.com/office/officeart/2005/8/layout/hList1"/>
    <dgm:cxn modelId="{1AA4D045-FF6C-2745-BFD1-120CEBB95F1A}" type="presParOf" srcId="{965E8BB8-6F8E-7C42-9FCF-D7C897D39DAB}" destId="{B6735E13-BD6A-1648-887C-76BA7B422DD6}" srcOrd="1" destOrd="0" presId="urn:microsoft.com/office/officeart/2005/8/layout/hList1"/>
    <dgm:cxn modelId="{A002F7B9-D0AB-DF44-AAC2-F7ED507931E1}" type="presParOf" srcId="{981DC058-8E61-534F-829A-6F262ACD5D49}" destId="{0511DF72-CAF3-8E47-B12D-0637431596C0}" srcOrd="5" destOrd="0" presId="urn:microsoft.com/office/officeart/2005/8/layout/hList1"/>
    <dgm:cxn modelId="{CC459914-E065-9F40-A6FD-29F171726495}" type="presParOf" srcId="{981DC058-8E61-534F-829A-6F262ACD5D49}" destId="{A2F8E5F2-ADA2-1642-9C44-46F34AE0E81B}" srcOrd="6" destOrd="0" presId="urn:microsoft.com/office/officeart/2005/8/layout/hList1"/>
    <dgm:cxn modelId="{160EB589-FEB5-F941-ACB3-18D0FF1E0E5E}" type="presParOf" srcId="{A2F8E5F2-ADA2-1642-9C44-46F34AE0E81B}" destId="{C068AA9A-8FFF-4742-BF8F-FFB4BB2E9637}" srcOrd="0" destOrd="0" presId="urn:microsoft.com/office/officeart/2005/8/layout/hList1"/>
    <dgm:cxn modelId="{3D3C1A88-F087-BB44-82C9-136CBE92AFF3}" type="presParOf" srcId="{A2F8E5F2-ADA2-1642-9C44-46F34AE0E81B}" destId="{31D33B57-B8BC-3243-BF0A-E83DBCC1C29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28BF8C-9DA8-8948-80F8-CE1240EDE75D}">
      <dsp:nvSpPr>
        <dsp:cNvPr id="0" name=""/>
        <dsp:cNvSpPr/>
      </dsp:nvSpPr>
      <dsp:spPr>
        <a:xfrm>
          <a:off x="3252" y="1728333"/>
          <a:ext cx="1955727" cy="518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Communicate</a:t>
          </a:r>
          <a:endParaRPr lang="en-US" sz="1800" kern="1200" dirty="0"/>
        </a:p>
      </dsp:txBody>
      <dsp:txXfrm>
        <a:off x="3252" y="1728333"/>
        <a:ext cx="1955727" cy="518400"/>
      </dsp:txXfrm>
    </dsp:sp>
    <dsp:sp modelId="{ACA67E22-0913-6C44-B419-DB52A7B9FC7F}">
      <dsp:nvSpPr>
        <dsp:cNvPr id="0" name=""/>
        <dsp:cNvSpPr/>
      </dsp:nvSpPr>
      <dsp:spPr>
        <a:xfrm>
          <a:off x="3252" y="2246733"/>
          <a:ext cx="1955727" cy="22234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Speak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Listen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Read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Write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Watch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Present</a:t>
          </a:r>
          <a:endParaRPr lang="en-US" sz="1800" kern="1200" dirty="0"/>
        </a:p>
      </dsp:txBody>
      <dsp:txXfrm>
        <a:off x="3252" y="2246733"/>
        <a:ext cx="1955727" cy="2223450"/>
      </dsp:txXfrm>
    </dsp:sp>
    <dsp:sp modelId="{D578E8DB-933B-DD40-B029-DAE858045381}">
      <dsp:nvSpPr>
        <dsp:cNvPr id="0" name=""/>
        <dsp:cNvSpPr/>
      </dsp:nvSpPr>
      <dsp:spPr>
        <a:xfrm>
          <a:off x="2232781" y="1728333"/>
          <a:ext cx="1955727" cy="518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Create</a:t>
          </a:r>
          <a:endParaRPr lang="en-US" sz="1800" kern="1200" dirty="0"/>
        </a:p>
      </dsp:txBody>
      <dsp:txXfrm>
        <a:off x="2232781" y="1728333"/>
        <a:ext cx="1955727" cy="518400"/>
      </dsp:txXfrm>
    </dsp:sp>
    <dsp:sp modelId="{335D1217-A609-CF40-ABF9-7E4210428CD7}">
      <dsp:nvSpPr>
        <dsp:cNvPr id="0" name=""/>
        <dsp:cNvSpPr/>
      </dsp:nvSpPr>
      <dsp:spPr>
        <a:xfrm>
          <a:off x="2232781" y="2246733"/>
          <a:ext cx="1955727" cy="22234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Original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transformation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synthesize</a:t>
          </a:r>
          <a:endParaRPr lang="en-US" sz="1800" kern="1200" dirty="0"/>
        </a:p>
      </dsp:txBody>
      <dsp:txXfrm>
        <a:off x="2232781" y="2246733"/>
        <a:ext cx="1955727" cy="2223450"/>
      </dsp:txXfrm>
    </dsp:sp>
    <dsp:sp modelId="{E9E15A36-0E29-F642-B1EE-B2883F2F85E1}">
      <dsp:nvSpPr>
        <dsp:cNvPr id="0" name=""/>
        <dsp:cNvSpPr/>
      </dsp:nvSpPr>
      <dsp:spPr>
        <a:xfrm>
          <a:off x="4462310" y="1728333"/>
          <a:ext cx="1955727" cy="518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Connect</a:t>
          </a:r>
          <a:endParaRPr lang="en-US" sz="1800" kern="1200" dirty="0"/>
        </a:p>
      </dsp:txBody>
      <dsp:txXfrm>
        <a:off x="4462310" y="1728333"/>
        <a:ext cx="1955727" cy="518400"/>
      </dsp:txXfrm>
    </dsp:sp>
    <dsp:sp modelId="{B6735E13-BD6A-1648-887C-76BA7B422DD6}">
      <dsp:nvSpPr>
        <dsp:cNvPr id="0" name=""/>
        <dsp:cNvSpPr/>
      </dsp:nvSpPr>
      <dsp:spPr>
        <a:xfrm>
          <a:off x="6695091" y="2281885"/>
          <a:ext cx="1955727" cy="22234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Peers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Experts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PLN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Geographical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Social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Economic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Sharing</a:t>
          </a:r>
          <a:endParaRPr lang="en-US" sz="1800" kern="1200" dirty="0"/>
        </a:p>
      </dsp:txBody>
      <dsp:txXfrm>
        <a:off x="6695091" y="2281885"/>
        <a:ext cx="1955727" cy="2223450"/>
      </dsp:txXfrm>
    </dsp:sp>
    <dsp:sp modelId="{C068AA9A-8FFF-4742-BF8F-FFB4BB2E9637}">
      <dsp:nvSpPr>
        <dsp:cNvPr id="0" name=""/>
        <dsp:cNvSpPr/>
      </dsp:nvSpPr>
      <dsp:spPr>
        <a:xfrm>
          <a:off x="6691839" y="1728333"/>
          <a:ext cx="1955727" cy="518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Collaborate</a:t>
          </a:r>
          <a:endParaRPr lang="en-US" sz="1800" kern="1200" dirty="0"/>
        </a:p>
      </dsp:txBody>
      <dsp:txXfrm>
        <a:off x="6691839" y="1728333"/>
        <a:ext cx="1955727" cy="518400"/>
      </dsp:txXfrm>
    </dsp:sp>
    <dsp:sp modelId="{31D33B57-B8BC-3243-BF0A-E83DBCC1C29F}">
      <dsp:nvSpPr>
        <dsp:cNvPr id="0" name=""/>
        <dsp:cNvSpPr/>
      </dsp:nvSpPr>
      <dsp:spPr>
        <a:xfrm>
          <a:off x="4523465" y="2281885"/>
          <a:ext cx="1955727" cy="22234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Locally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Globally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Concepts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Ideas</a:t>
          </a:r>
          <a:endParaRPr lang="en-US" sz="1800" kern="1200" dirty="0"/>
        </a:p>
      </dsp:txBody>
      <dsp:txXfrm>
        <a:off x="4523465" y="2281885"/>
        <a:ext cx="1955727" cy="2223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DFC2-FCE6-5B4F-BA41-F6E889459888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DFC2-FCE6-5B4F-BA41-F6E889459888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8D0-4503-AE42-A4E3-E88EB0945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DFC2-FCE6-5B4F-BA41-F6E889459888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22C7DFC2-FCE6-5B4F-BA41-F6E889459888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8D0-4503-AE42-A4E3-E88EB0945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22C7DFC2-FCE6-5B4F-BA41-F6E889459888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8D0-4503-AE42-A4E3-E88EB0945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22C7DFC2-FCE6-5B4F-BA41-F6E889459888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8D0-4503-AE42-A4E3-E88EB0945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DFC2-FCE6-5B4F-BA41-F6E889459888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8D0-4503-AE42-A4E3-E88EB0945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DFC2-FCE6-5B4F-BA41-F6E889459888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8D0-4503-AE42-A4E3-E88EB0945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DFC2-FCE6-5B4F-BA41-F6E889459888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8D0-4503-AE42-A4E3-E88EB0945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DFC2-FCE6-5B4F-BA41-F6E889459888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E3FD-0A41-48FF-9850-002E446D1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DFC2-FCE6-5B4F-BA41-F6E889459888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8D0-4503-AE42-A4E3-E88EB0945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DFC2-FCE6-5B4F-BA41-F6E889459888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8D0-4503-AE42-A4E3-E88EB0945F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DFC2-FCE6-5B4F-BA41-F6E889459888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8D0-4503-AE42-A4E3-E88EB0945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DFC2-FCE6-5B4F-BA41-F6E889459888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8D0-4503-AE42-A4E3-E88EB0945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DFC2-FCE6-5B4F-BA41-F6E889459888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8D0-4503-AE42-A4E3-E88EB0945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DFC2-FCE6-5B4F-BA41-F6E889459888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48D0-4503-AE42-A4E3-E88EB0945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2C7DFC2-FCE6-5B4F-BA41-F6E889459888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49648D0-4503-AE42-A4E3-E88EB0945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  <p:sldLayoutId id="2147484082" r:id="rId12"/>
    <p:sldLayoutId id="2147484083" r:id="rId13"/>
    <p:sldLayoutId id="2147484084" r:id="rId14"/>
    <p:sldLayoutId id="2147484085" r:id="rId15"/>
    <p:sldLayoutId id="214748408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aha-learners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nRwmk6" TargetMode="External"/><Relationship Id="rId3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hristophercolumbusawards.com/" TargetMode="External"/><Relationship Id="rId3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education/en-us/teachers/plans/Pages/road_trip.aspx" TargetMode="External"/><Relationship Id="rId4" Type="http://schemas.openxmlformats.org/officeDocument/2006/relationships/image" Target="../media/image16.pdf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time.uni.edu/lessons/021mihs/default.ht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nHtiyP" TargetMode="External"/><Relationship Id="rId3" Type="http://schemas.openxmlformats.org/officeDocument/2006/relationships/hyperlink" Target="http://bit.ly/n8a8Z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23764158.nhd.weebly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racticaltheory.org/serendipity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94" y="955161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If Your Students can Google </a:t>
            </a:r>
            <a:br>
              <a:rPr lang="en-US" dirty="0" smtClean="0"/>
            </a:br>
            <a:r>
              <a:rPr lang="en-US" dirty="0" smtClean="0"/>
              <a:t>the Answer, You’re Not Asking </a:t>
            </a:r>
            <a:br>
              <a:rPr lang="en-US" dirty="0" smtClean="0"/>
            </a:br>
            <a:r>
              <a:rPr lang="en-US" dirty="0" smtClean="0"/>
              <a:t>the Right Questions!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Advocates for High-Ability Learners</a:t>
            </a:r>
          </a:p>
          <a:p>
            <a:r>
              <a:rPr lang="en-US" dirty="0" smtClean="0"/>
              <a:t>July 15, 2011</a:t>
            </a:r>
          </a:p>
          <a:p>
            <a:r>
              <a:rPr lang="en-US" dirty="0" smtClean="0"/>
              <a:t>Cindy Sheets</a:t>
            </a:r>
          </a:p>
          <a:p>
            <a:r>
              <a:rPr lang="en-US" dirty="0" smtClean="0">
                <a:hlinkClick r:id="rId2"/>
              </a:rPr>
              <a:t>AHA-</a:t>
            </a:r>
            <a:r>
              <a:rPr lang="en-US" dirty="0" err="1" smtClean="0">
                <a:hlinkClick r:id="rId2"/>
              </a:rPr>
              <a:t>Learners.org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Based </a:t>
            </a:r>
            <a:br>
              <a:rPr lang="en-US" dirty="0" smtClean="0"/>
            </a:br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Mock Trial based on historical event – use the web to locate information about the real event, and to find resources to support your side</a:t>
            </a:r>
          </a:p>
          <a:p>
            <a:r>
              <a:rPr lang="en-US" dirty="0" smtClean="0"/>
              <a:t>Genetics – you’ve been assigned the role of adviser and need to inform people of the pros and cons of using genetically modified foods.</a:t>
            </a:r>
          </a:p>
          <a:p>
            <a:r>
              <a:rPr lang="en-US" dirty="0" smtClean="0"/>
              <a:t>Paleontology – analyze bones/fossils and use web resources to support your conclusions</a:t>
            </a:r>
          </a:p>
          <a:p>
            <a:r>
              <a:rPr lang="en-US" dirty="0" smtClean="0"/>
              <a:t>What if your school requires fidelity to the curriculum?</a:t>
            </a:r>
          </a:p>
          <a:p>
            <a:pPr lvl="1"/>
            <a:r>
              <a:rPr lang="en-US" dirty="0" smtClean="0">
                <a:hlinkClick r:id="rId2"/>
              </a:rPr>
              <a:t>http://bit.ly/nRwmk6</a:t>
            </a:r>
            <a:r>
              <a:rPr lang="en-US" dirty="0" smtClean="0"/>
              <a:t>   “how to” from </a:t>
            </a:r>
            <a:r>
              <a:rPr lang="en-US" dirty="0" err="1" smtClean="0"/>
              <a:t>Edutopia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 t="17687" b="35961"/>
          <a:stretch>
            <a:fillRect/>
          </a:stretch>
        </p:blipFill>
        <p:spPr>
          <a:xfrm>
            <a:off x="5661352" y="207156"/>
            <a:ext cx="3329602" cy="121823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Christopher Columbus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Contest – community problem solving using technology, science </a:t>
            </a:r>
          </a:p>
          <a:p>
            <a:pPr lvl="1"/>
            <a:r>
              <a:rPr lang="en-US" dirty="0" smtClean="0"/>
              <a:t> CFL light bulb disposal</a:t>
            </a:r>
          </a:p>
          <a:p>
            <a:pPr lvl="1"/>
            <a:r>
              <a:rPr lang="en-US" dirty="0" smtClean="0"/>
              <a:t>Texting while driving</a:t>
            </a:r>
          </a:p>
          <a:p>
            <a:pPr lvl="1"/>
            <a:r>
              <a:rPr lang="en-US" dirty="0" smtClean="0"/>
              <a:t>Backpack/textbook weight</a:t>
            </a:r>
          </a:p>
          <a:p>
            <a:pPr lvl="1"/>
            <a:r>
              <a:rPr lang="en-US" dirty="0" smtClean="0"/>
              <a:t>Skating park</a:t>
            </a:r>
          </a:p>
          <a:p>
            <a:pPr lvl="1"/>
            <a:r>
              <a:rPr lang="en-US" dirty="0" smtClean="0"/>
              <a:t>Deer road kill</a:t>
            </a:r>
          </a:p>
          <a:p>
            <a:pPr lvl="1"/>
            <a:r>
              <a:rPr lang="en-US" dirty="0" smtClean="0"/>
              <a:t>Understanding Autism</a:t>
            </a:r>
          </a:p>
          <a:p>
            <a:pPr lvl="1"/>
            <a:r>
              <a:rPr lang="en-US" dirty="0" smtClean="0"/>
              <a:t>Sleep issues in teens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http://www.christophercolumbusawards.com/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1676" y="2911610"/>
            <a:ext cx="1877843" cy="187784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a Trip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Internet resources to plan a specific trip based on your personal interests</a:t>
            </a:r>
          </a:p>
          <a:p>
            <a:r>
              <a:rPr lang="en-US" dirty="0" smtClean="0"/>
              <a:t>How will you travel? Where will you stay? How much will it cost? How long will it take to arrive with the form of transportation you select?</a:t>
            </a:r>
          </a:p>
          <a:p>
            <a:r>
              <a:rPr lang="en-US" dirty="0" smtClean="0"/>
              <a:t>Create a budget</a:t>
            </a:r>
          </a:p>
          <a:p>
            <a:r>
              <a:rPr lang="en-US" dirty="0" smtClean="0"/>
              <a:t>List events or entertainment venues you plan to visit while traveling 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http://www.intime.uni.edu/lessons/021mihs/default.htm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http://www.microsoft.com/education/en-us/teachers/plans/Pages/road_trip.aspx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3620447" y="0"/>
            <a:ext cx="1409700" cy="18542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Genealogy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about your family history using primary resources – such as the National Archives or </a:t>
            </a:r>
            <a:r>
              <a:rPr lang="en-US" dirty="0" err="1" smtClean="0"/>
              <a:t>Ancestry.com</a:t>
            </a:r>
            <a:r>
              <a:rPr lang="en-US" dirty="0" smtClean="0"/>
              <a:t> ($)</a:t>
            </a:r>
          </a:p>
          <a:p>
            <a:r>
              <a:rPr lang="en-US" dirty="0" smtClean="0"/>
              <a:t>Research heritage based on family ethnic groups and countries and create a diary of one of your relatives.</a:t>
            </a:r>
          </a:p>
          <a:p>
            <a:r>
              <a:rPr lang="en-US" dirty="0" smtClean="0"/>
              <a:t>Use primary resources from home – interview family members </a:t>
            </a:r>
            <a:endParaRPr lang="en-US" dirty="0"/>
          </a:p>
        </p:txBody>
      </p:sp>
      <p:pic>
        <p:nvPicPr>
          <p:cNvPr id="4" name="Picture 3" descr="fami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194" y="4116188"/>
            <a:ext cx="3323336" cy="237064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Storytelling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799"/>
            <a:ext cx="7583487" cy="46306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See web site</a:t>
            </a:r>
          </a:p>
          <a:p>
            <a:r>
              <a:rPr lang="en-US" dirty="0" smtClean="0"/>
              <a:t>Create an original story</a:t>
            </a:r>
          </a:p>
          <a:p>
            <a:pPr lvl="1"/>
            <a:r>
              <a:rPr lang="en-US" dirty="0" smtClean="0"/>
              <a:t>Can be based on personal experience or themes determined by teacher</a:t>
            </a:r>
          </a:p>
          <a:p>
            <a:pPr lvl="1"/>
            <a:r>
              <a:rPr lang="en-US" dirty="0" smtClean="0"/>
              <a:t>Collect artifacts from home or create original video/photo/audio to create your story and share with an audience</a:t>
            </a:r>
          </a:p>
          <a:p>
            <a:pPr lvl="1"/>
            <a:r>
              <a:rPr lang="en-US" dirty="0" smtClean="0"/>
              <a:t>Could be issue based, or problem based stories as well</a:t>
            </a:r>
          </a:p>
          <a:p>
            <a:pPr lvl="1"/>
            <a:r>
              <a:rPr lang="en-US" dirty="0" smtClean="0"/>
              <a:t>Publish your story: web page, PhotoStory3, podcast, other web 2.0 resources</a:t>
            </a:r>
          </a:p>
          <a:p>
            <a:pPr lvl="1"/>
            <a:r>
              <a:rPr lang="en-US" dirty="0" err="1" smtClean="0"/>
              <a:t>Langwitches</a:t>
            </a:r>
            <a:r>
              <a:rPr lang="en-US" dirty="0" smtClean="0"/>
              <a:t> Guide to Digital Storytelling 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http://bit.ly/nHtiyP</a:t>
            </a:r>
            <a:endParaRPr lang="en-US" dirty="0" smtClean="0"/>
          </a:p>
          <a:p>
            <a:pPr lvl="1"/>
            <a:r>
              <a:rPr lang="en-US" dirty="0" smtClean="0"/>
              <a:t>Jason </a:t>
            </a:r>
            <a:r>
              <a:rPr lang="en-US" dirty="0" err="1" smtClean="0"/>
              <a:t>Ohler’s</a:t>
            </a:r>
            <a:r>
              <a:rPr lang="en-US" dirty="0" smtClean="0"/>
              <a:t> Digital Storytelling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http://bit.ly/n8a8ZF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instead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Web 2.0 tool to create your own </a:t>
            </a:r>
          </a:p>
          <a:p>
            <a:pPr lvl="1"/>
            <a:r>
              <a:rPr lang="en-US" dirty="0" smtClean="0"/>
              <a:t>Movies</a:t>
            </a:r>
          </a:p>
          <a:p>
            <a:pPr lvl="1"/>
            <a:r>
              <a:rPr lang="en-US" dirty="0" smtClean="0"/>
              <a:t>Slide shows</a:t>
            </a:r>
          </a:p>
          <a:p>
            <a:pPr lvl="1"/>
            <a:r>
              <a:rPr lang="en-US" dirty="0" smtClean="0"/>
              <a:t>Web pages</a:t>
            </a:r>
          </a:p>
          <a:p>
            <a:pPr lvl="1"/>
            <a:r>
              <a:rPr lang="en-US" dirty="0" smtClean="0"/>
              <a:t>Podcasts</a:t>
            </a:r>
          </a:p>
          <a:p>
            <a:pPr lvl="1"/>
            <a:r>
              <a:rPr lang="en-US" dirty="0" smtClean="0"/>
              <a:t>Stories</a:t>
            </a:r>
          </a:p>
          <a:p>
            <a:pPr lvl="1"/>
            <a:r>
              <a:rPr lang="en-US" dirty="0" smtClean="0"/>
              <a:t>Animation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Collaborate!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Resources?</a:t>
            </a:r>
          </a:p>
          <a:p>
            <a:r>
              <a:rPr lang="en-US" dirty="0" smtClean="0"/>
              <a:t>Web tools?</a:t>
            </a:r>
          </a:p>
          <a:p>
            <a:r>
              <a:rPr lang="en-US" dirty="0" smtClean="0"/>
              <a:t>Projects?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http://23764158.nhd.weebly.com/</a:t>
            </a:r>
            <a:r>
              <a:rPr lang="en-US" dirty="0" smtClean="0"/>
              <a:t>  History Day project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300,000,000 searches per day</a:t>
            </a:r>
          </a:p>
          <a:p>
            <a:r>
              <a:rPr lang="en-US" dirty="0" smtClean="0"/>
              <a:t>What do you search for?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sz="2800" dirty="0" smtClean="0">
                <a:latin typeface="Bernard MT Condensed"/>
                <a:cs typeface="Bernard MT Condensed"/>
              </a:rPr>
              <a:t>Knowledge and facts are NOT enough</a:t>
            </a:r>
            <a:endParaRPr lang="en-US" sz="2800" dirty="0">
              <a:latin typeface="Bernard MT Condensed"/>
              <a:cs typeface="Bernard MT Condense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l="11927" r="13542" b="86267"/>
          <a:stretch>
            <a:fillRect/>
          </a:stretch>
        </p:blipFill>
        <p:spPr>
          <a:xfrm>
            <a:off x="4897511" y="5027708"/>
            <a:ext cx="1580727" cy="5546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Dragons? Northwest Tree Octopus?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because you find it doesn’t </a:t>
            </a:r>
            <a:br>
              <a:rPr lang="en-US" dirty="0" smtClean="0"/>
            </a:br>
            <a:r>
              <a:rPr lang="en-US" dirty="0" smtClean="0"/>
              <a:t>      mean it’s true</a:t>
            </a:r>
          </a:p>
          <a:p>
            <a:pPr lvl="1"/>
            <a:r>
              <a:rPr lang="en-US" dirty="0" smtClean="0"/>
              <a:t>Perils of online research with students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l="19089" t="2866" r="20066" b="2584"/>
          <a:stretch>
            <a:fillRect/>
          </a:stretch>
        </p:blipFill>
        <p:spPr>
          <a:xfrm>
            <a:off x="6048792" y="2128778"/>
            <a:ext cx="2704595" cy="420273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asking the right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ask students to do with online resources?</a:t>
            </a:r>
          </a:p>
          <a:p>
            <a:pPr lvl="1"/>
            <a:r>
              <a:rPr lang="en-US" dirty="0" smtClean="0"/>
              <a:t>Report</a:t>
            </a:r>
          </a:p>
          <a:p>
            <a:pPr lvl="1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Evaluate</a:t>
            </a:r>
          </a:p>
          <a:p>
            <a:pPr lvl="1"/>
            <a:r>
              <a:rPr lang="en-US" dirty="0" smtClean="0"/>
              <a:t>Synthesize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53A7D7"/>
              </a:clrFrom>
              <a:clrTo>
                <a:srgbClr val="53A7D7">
                  <a:alpha val="0"/>
                </a:srgbClr>
              </a:clrTo>
            </a:clrChange>
            <a:alphaModFix/>
          </a:blip>
          <a:srcRect l="9910" t="5457" r="6952" b="8854"/>
          <a:stretch>
            <a:fillRect/>
          </a:stretch>
        </p:blipFill>
        <p:spPr>
          <a:xfrm rot="20851183">
            <a:off x="5253860" y="2877961"/>
            <a:ext cx="2375658" cy="24485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687957"/>
          </a:xfrm>
        </p:spPr>
        <p:txBody>
          <a:bodyPr/>
          <a:lstStyle/>
          <a:p>
            <a:r>
              <a:rPr lang="en-US" dirty="0" smtClean="0"/>
              <a:t>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61234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the web to answer complex questions?</a:t>
            </a:r>
          </a:p>
          <a:p>
            <a:pPr lvl="1"/>
            <a:r>
              <a:rPr lang="en-US" dirty="0" smtClean="0"/>
              <a:t>Compare and contrast</a:t>
            </a:r>
          </a:p>
          <a:p>
            <a:pPr lvl="1"/>
            <a:r>
              <a:rPr lang="en-US" dirty="0" smtClean="0"/>
              <a:t>Analysis, synthesis and evaluation</a:t>
            </a:r>
          </a:p>
          <a:p>
            <a:pPr lvl="2"/>
            <a:r>
              <a:rPr lang="en-US" dirty="0" smtClean="0"/>
              <a:t>How were the Roman and </a:t>
            </a:r>
            <a:r>
              <a:rPr lang="en-US" dirty="0" err="1" smtClean="0"/>
              <a:t>Mongul</a:t>
            </a:r>
            <a:r>
              <a:rPr lang="en-US" dirty="0" smtClean="0"/>
              <a:t> fighters alike/different? What made them so successful?</a:t>
            </a:r>
          </a:p>
          <a:p>
            <a:r>
              <a:rPr lang="en-US" dirty="0" smtClean="0"/>
              <a:t>Questions that ask “why” and “how” rather than who and what</a:t>
            </a:r>
          </a:p>
          <a:p>
            <a:pPr lvl="1"/>
            <a:r>
              <a:rPr lang="en-US" dirty="0" smtClean="0"/>
              <a:t>How is global weather change affecting _____?</a:t>
            </a:r>
          </a:p>
          <a:p>
            <a:pPr lvl="1"/>
            <a:r>
              <a:rPr lang="en-US" dirty="0" smtClean="0"/>
              <a:t>How does an entrepreneur create a successful new business?</a:t>
            </a:r>
          </a:p>
          <a:p>
            <a:pPr lvl="1"/>
            <a:r>
              <a:rPr lang="en-US" dirty="0" smtClean="0"/>
              <a:t>How would it feel to be someone who experienced this period in history? What if I lived then?</a:t>
            </a:r>
          </a:p>
          <a:p>
            <a:pPr lvl="1"/>
            <a:r>
              <a:rPr lang="en-US" dirty="0" smtClean="0"/>
              <a:t>Why were the Romans so advanced with engineering?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 Lehman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Inquiry</a:t>
            </a:r>
          </a:p>
          <a:p>
            <a:r>
              <a:rPr lang="en-US" dirty="0" smtClean="0"/>
              <a:t>Research</a:t>
            </a:r>
          </a:p>
          <a:p>
            <a:r>
              <a:rPr lang="en-US" dirty="0" smtClean="0"/>
              <a:t>Collaboration</a:t>
            </a:r>
          </a:p>
          <a:p>
            <a:r>
              <a:rPr lang="en-US" dirty="0" smtClean="0"/>
              <a:t>Presentation</a:t>
            </a:r>
          </a:p>
          <a:p>
            <a:r>
              <a:rPr lang="en-US" dirty="0" smtClean="0"/>
              <a:t>Reflection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Skills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90897" y="1459468"/>
            <a:ext cx="43185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http://practicaltheory.org/serendipity/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3" name="Diagram 12"/>
          <p:cNvGraphicFramePr/>
          <p:nvPr/>
        </p:nvGraphicFramePr>
        <p:xfrm>
          <a:off x="239433" y="381000"/>
          <a:ext cx="8650819" cy="6198516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79463" y="381000"/>
            <a:ext cx="69552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21</a:t>
            </a:r>
            <a:r>
              <a:rPr lang="en-US" sz="5400" baseline="30000" dirty="0" smtClean="0"/>
              <a:t>st</a:t>
            </a:r>
            <a:r>
              <a:rPr lang="en-US" sz="5400" dirty="0" smtClean="0"/>
              <a:t> Century Skills </a:t>
            </a:r>
            <a:endParaRPr lang="en-US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information to create an original</a:t>
            </a:r>
          </a:p>
          <a:p>
            <a:pPr lvl="1"/>
            <a:r>
              <a:rPr lang="en-US" dirty="0" smtClean="0"/>
              <a:t>Podcast</a:t>
            </a:r>
          </a:p>
          <a:p>
            <a:pPr lvl="1"/>
            <a:r>
              <a:rPr lang="en-US" dirty="0" smtClean="0"/>
              <a:t>Play</a:t>
            </a:r>
          </a:p>
          <a:p>
            <a:pPr lvl="1"/>
            <a:r>
              <a:rPr lang="en-US" dirty="0" smtClean="0"/>
              <a:t>Culture</a:t>
            </a:r>
          </a:p>
          <a:p>
            <a:pPr lvl="1"/>
            <a:r>
              <a:rPr lang="en-US" dirty="0" smtClean="0"/>
              <a:t>Digital Storytelling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Students collaborate and communicate</a:t>
            </a: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Connect to others outside the school community when publishing original work </a:t>
            </a:r>
          </a:p>
        </p:txBody>
      </p:sp>
      <p:pic>
        <p:nvPicPr>
          <p:cNvPr id="4" name="Picture 3" descr="computer ki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3152" y="2305571"/>
            <a:ext cx="2646531" cy="199075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2881"/>
            <a:ext cx="7583487" cy="1044388"/>
          </a:xfrm>
        </p:spPr>
        <p:txBody>
          <a:bodyPr/>
          <a:lstStyle/>
          <a:p>
            <a:r>
              <a:rPr lang="en-US" dirty="0" smtClean="0"/>
              <a:t>Critical Thinking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Debate </a:t>
            </a:r>
          </a:p>
          <a:p>
            <a:pPr lvl="1"/>
            <a:r>
              <a:rPr lang="en-US" dirty="0" smtClean="0"/>
              <a:t>Pros and cons</a:t>
            </a:r>
          </a:p>
          <a:p>
            <a:r>
              <a:rPr lang="en-US" dirty="0" smtClean="0"/>
              <a:t>Create an essay – take a stand</a:t>
            </a:r>
          </a:p>
          <a:p>
            <a:r>
              <a:rPr lang="en-US" dirty="0" smtClean="0"/>
              <a:t>Mock Trial</a:t>
            </a:r>
          </a:p>
          <a:p>
            <a:r>
              <a:rPr lang="en-US" dirty="0" smtClean="0"/>
              <a:t>Solve a problem			</a:t>
            </a:r>
          </a:p>
          <a:p>
            <a:pPr lvl="1"/>
            <a:r>
              <a:rPr lang="en-US" dirty="0" smtClean="0"/>
              <a:t>Christopher Columbus Awards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Using 21</a:t>
            </a:r>
            <a:r>
              <a:rPr lang="en-US" sz="3200" baseline="30000" dirty="0" smtClean="0">
                <a:solidFill>
                  <a:srgbClr val="FFFF00"/>
                </a:solidFill>
              </a:rPr>
              <a:t>st</a:t>
            </a:r>
            <a:r>
              <a:rPr lang="en-US" sz="3200" dirty="0" smtClean="0">
                <a:solidFill>
                  <a:srgbClr val="FFFF00"/>
                </a:solidFill>
              </a:rPr>
              <a:t> Century Skills -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gav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3031" y="413071"/>
            <a:ext cx="2028395" cy="20283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1441</TotalTime>
  <Words>708</Words>
  <Application>Microsoft Macintosh PowerPoint</Application>
  <PresentationFormat>On-screen Show (4:3)</PresentationFormat>
  <Paragraphs>134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Revolution</vt:lpstr>
      <vt:lpstr>If Your Students can Google  the Answer, You’re Not Asking  the Right Questions!</vt:lpstr>
      <vt:lpstr>Google  </vt:lpstr>
      <vt:lpstr>Dragons? Northwest Tree Octopus?</vt:lpstr>
      <vt:lpstr>Are you asking the right questions?</vt:lpstr>
      <vt:lpstr>Inquiry</vt:lpstr>
      <vt:lpstr>Chris Lehman</vt:lpstr>
      <vt:lpstr>Slide 7</vt:lpstr>
      <vt:lpstr>Creative Projects</vt:lpstr>
      <vt:lpstr>Critical Thinking </vt:lpstr>
      <vt:lpstr>Problem Based  Learning</vt:lpstr>
      <vt:lpstr>Christopher Columbus Awards</vt:lpstr>
      <vt:lpstr>Plan a Trip </vt:lpstr>
      <vt:lpstr>Genealogy </vt:lpstr>
      <vt:lpstr>Digital Storytelling </vt:lpstr>
      <vt:lpstr>Create instead . . </vt:lpstr>
      <vt:lpstr>Let’s Collaborate!  </vt:lpstr>
      <vt:lpstr>Web Sites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Your Students can Google  the Answer, You’re Not Asking  the Right Questions!</dc:title>
  <dc:creator>Cindy Sheets</dc:creator>
  <cp:lastModifiedBy>Cindy Sheets</cp:lastModifiedBy>
  <cp:revision>13</cp:revision>
  <dcterms:created xsi:type="dcterms:W3CDTF">2011-07-12T02:49:12Z</dcterms:created>
  <dcterms:modified xsi:type="dcterms:W3CDTF">2011-07-12T02:51:00Z</dcterms:modified>
</cp:coreProperties>
</file>